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8" r:id="rId3"/>
    <p:sldId id="300" r:id="rId4"/>
    <p:sldId id="262" r:id="rId5"/>
    <p:sldId id="260" r:id="rId6"/>
    <p:sldId id="264" r:id="rId7"/>
    <p:sldId id="270" r:id="rId8"/>
    <p:sldId id="303" r:id="rId9"/>
    <p:sldId id="304" r:id="rId10"/>
    <p:sldId id="305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01" r:id="rId19"/>
    <p:sldId id="321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02" r:id="rId33"/>
    <p:sldId id="278" r:id="rId34"/>
    <p:sldId id="277" r:id="rId35"/>
    <p:sldId id="279" r:id="rId36"/>
  </p:sldIdLst>
  <p:sldSz cx="9144000" cy="5143500" type="screen16x9"/>
  <p:notesSz cx="6858000" cy="9144000"/>
  <p:embeddedFontLst>
    <p:embeddedFont>
      <p:font typeface="Inter" panose="020B0600000101010101" charset="0"/>
      <p:regular r:id="rId38"/>
      <p:bold r:id="rId39"/>
    </p:embeddedFont>
    <p:embeddedFont>
      <p:font typeface="Rubik Light" panose="020B0600000101010101" charset="-79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E27"/>
    <a:srgbClr val="9FF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80DA08-3380-4FEF-BE9C-A509F4D76F9F}">
  <a:tblStyle styleId="{B680DA08-3380-4FEF-BE9C-A509F4D76F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d4afe119d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d4afe119d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2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60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d4afe119d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d4afe119d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4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03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d4afe119d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d4afe119d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43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d4afe119d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d4afe119d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69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3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4afe119d_0_4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d4afe119d_0_4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5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1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a63fda84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a63fda84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76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571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780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739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348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884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8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03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560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6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4afe119d_0_4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d4afe119d_0_4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440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075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a63fda8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a63fda8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885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4afe119d_0_4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d4afe119d_0_4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194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ba63fda84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ba63fda84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bd4afe119d_0_5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bd4afe119d_0_5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bd4afe119d_0_5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bd4afe119d_0_5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a63fda8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a63fda8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d4afe11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d4afe11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4afe119d_0_4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d4afe119d_0_4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d4afe119d_0_5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d4afe119d_0_5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889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bd4afe119d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bd4afe119d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08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11925" y="-490200"/>
            <a:ext cx="3366000" cy="750600"/>
            <a:chOff x="708950" y="-197625"/>
            <a:chExt cx="3366000" cy="7506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4" name="Google Shape;1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25750" y="-53600"/>
            <a:ext cx="3366000" cy="750600"/>
            <a:chOff x="708950" y="-197625"/>
            <a:chExt cx="3366000" cy="750600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20" name="Google Shape;20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139575" y="383000"/>
            <a:ext cx="3366000" cy="750600"/>
            <a:chOff x="708950" y="-197625"/>
            <a:chExt cx="3366000" cy="750600"/>
          </a:xfrm>
        </p:grpSpPr>
        <p:grpSp>
          <p:nvGrpSpPr>
            <p:cNvPr id="22" name="Google Shape;22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26" name="Google Shape;26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268775" y="3438050"/>
            <a:ext cx="3366000" cy="750600"/>
            <a:chOff x="708950" y="-197625"/>
            <a:chExt cx="3366000" cy="750600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2" name="Google Shape;32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5582600" y="3874650"/>
            <a:ext cx="3366000" cy="750600"/>
            <a:chOff x="708950" y="-197625"/>
            <a:chExt cx="3366000" cy="750600"/>
          </a:xfrm>
        </p:grpSpPr>
        <p:grpSp>
          <p:nvGrpSpPr>
            <p:cNvPr id="34" name="Google Shape;34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37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" name="Google Shape;38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4896425" y="4311250"/>
            <a:ext cx="3366000" cy="750600"/>
            <a:chOff x="708950" y="-197625"/>
            <a:chExt cx="3366000" cy="750600"/>
          </a:xfrm>
        </p:grpSpPr>
        <p:grpSp>
          <p:nvGrpSpPr>
            <p:cNvPr id="40" name="Google Shape;4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4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44" name="Google Shape;4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4210250" y="4747850"/>
            <a:ext cx="3366000" cy="750600"/>
            <a:chOff x="708950" y="-197625"/>
            <a:chExt cx="3366000" cy="750600"/>
          </a:xfrm>
        </p:grpSpPr>
        <p:grpSp>
          <p:nvGrpSpPr>
            <p:cNvPr id="46" name="Google Shape;46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50" name="Google Shape;50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-546600" y="819600"/>
            <a:ext cx="3366000" cy="750600"/>
            <a:chOff x="708950" y="-197625"/>
            <a:chExt cx="3366000" cy="750600"/>
          </a:xfrm>
        </p:grpSpPr>
        <p:grpSp>
          <p:nvGrpSpPr>
            <p:cNvPr id="52" name="Google Shape;52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55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56" name="Google Shape;56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6881600" y="-310550"/>
            <a:ext cx="3366000" cy="750600"/>
            <a:chOff x="708950" y="-197625"/>
            <a:chExt cx="3366000" cy="750600"/>
          </a:xfrm>
        </p:grpSpPr>
        <p:grpSp>
          <p:nvGrpSpPr>
            <p:cNvPr id="58" name="Google Shape;58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62" name="Google Shape;62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6195425" y="126050"/>
            <a:ext cx="3366000" cy="750600"/>
            <a:chOff x="708950" y="-197625"/>
            <a:chExt cx="3366000" cy="750600"/>
          </a:xfrm>
        </p:grpSpPr>
        <p:grpSp>
          <p:nvGrpSpPr>
            <p:cNvPr id="64" name="Google Shape;64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68" name="Google Shape;68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5509250" y="562650"/>
            <a:ext cx="3366000" cy="750600"/>
            <a:chOff x="708950" y="-197625"/>
            <a:chExt cx="3366000" cy="750600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" name="Google Shape;75;p2"/>
          <p:cNvSpPr/>
          <p:nvPr/>
        </p:nvSpPr>
        <p:spPr>
          <a:xfrm>
            <a:off x="726850" y="683250"/>
            <a:ext cx="7697100" cy="3777000"/>
          </a:xfrm>
          <a:prstGeom prst="roundRect">
            <a:avLst>
              <a:gd name="adj" fmla="val 5742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2"/>
          <p:cNvCxnSpPr/>
          <p:nvPr/>
        </p:nvCxnSpPr>
        <p:spPr>
          <a:xfrm>
            <a:off x="720000" y="1064389"/>
            <a:ext cx="7697100" cy="0"/>
          </a:xfrm>
          <a:prstGeom prst="straightConnector1">
            <a:avLst/>
          </a:prstGeom>
          <a:noFill/>
          <a:ln w="28575" cap="flat" cmpd="sng">
            <a:solidFill>
              <a:srgbClr val="2D2E2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2"/>
          <p:cNvSpPr/>
          <p:nvPr/>
        </p:nvSpPr>
        <p:spPr>
          <a:xfrm>
            <a:off x="7368795" y="816719"/>
            <a:ext cx="140400" cy="140400"/>
          </a:xfrm>
          <a:prstGeom prst="ellipse">
            <a:avLst/>
          </a:prstGeom>
          <a:solidFill>
            <a:srgbClr val="FFB09C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7666043" y="816719"/>
            <a:ext cx="140400" cy="140400"/>
          </a:xfrm>
          <a:prstGeom prst="ellipse">
            <a:avLst/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963292" y="816719"/>
            <a:ext cx="140400" cy="140400"/>
          </a:xfrm>
          <a:prstGeom prst="ellipse">
            <a:avLst/>
          </a:prstGeom>
          <a:solidFill>
            <a:srgbClr val="91F1AD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ctrTitle"/>
          </p:nvPr>
        </p:nvSpPr>
        <p:spPr>
          <a:xfrm>
            <a:off x="987375" y="1563513"/>
            <a:ext cx="7169400" cy="16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"/>
          <p:cNvSpPr txBox="1">
            <a:spLocks noGrp="1"/>
          </p:cNvSpPr>
          <p:nvPr>
            <p:ph type="subTitle" idx="1"/>
          </p:nvPr>
        </p:nvSpPr>
        <p:spPr>
          <a:xfrm>
            <a:off x="1869075" y="3240600"/>
            <a:ext cx="54057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name="adj" fmla="val 3972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7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name="adj" fmla="val 18597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subTitle" idx="1"/>
          </p:nvPr>
        </p:nvSpPr>
        <p:spPr>
          <a:xfrm>
            <a:off x="7200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7"/>
          <p:cNvSpPr txBox="1">
            <a:spLocks noGrp="1"/>
          </p:cNvSpPr>
          <p:nvPr>
            <p:ph type="subTitle" idx="2"/>
          </p:nvPr>
        </p:nvSpPr>
        <p:spPr>
          <a:xfrm>
            <a:off x="947250" y="35994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ubTitle" idx="3"/>
          </p:nvPr>
        </p:nvSpPr>
        <p:spPr>
          <a:xfrm>
            <a:off x="33201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4"/>
          </p:nvPr>
        </p:nvSpPr>
        <p:spPr>
          <a:xfrm>
            <a:off x="3547350" y="35994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0" name="Google Shape;270;p17"/>
          <p:cNvSpPr txBox="1">
            <a:spLocks noGrp="1"/>
          </p:cNvSpPr>
          <p:nvPr>
            <p:ph type="subTitle" idx="5"/>
          </p:nvPr>
        </p:nvSpPr>
        <p:spPr>
          <a:xfrm>
            <a:off x="59202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7"/>
          <p:cNvSpPr txBox="1">
            <a:spLocks noGrp="1"/>
          </p:cNvSpPr>
          <p:nvPr>
            <p:ph type="subTitle" idx="6"/>
          </p:nvPr>
        </p:nvSpPr>
        <p:spPr>
          <a:xfrm>
            <a:off x="6147450" y="35994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subTitle" idx="7"/>
          </p:nvPr>
        </p:nvSpPr>
        <p:spPr>
          <a:xfrm>
            <a:off x="7200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8"/>
          </p:nvPr>
        </p:nvSpPr>
        <p:spPr>
          <a:xfrm>
            <a:off x="947250" y="1968213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4" name="Google Shape;274;p17"/>
          <p:cNvSpPr txBox="1">
            <a:spLocks noGrp="1"/>
          </p:cNvSpPr>
          <p:nvPr>
            <p:ph type="subTitle" idx="9"/>
          </p:nvPr>
        </p:nvSpPr>
        <p:spPr>
          <a:xfrm>
            <a:off x="33201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subTitle" idx="13"/>
          </p:nvPr>
        </p:nvSpPr>
        <p:spPr>
          <a:xfrm>
            <a:off x="3547350" y="1968213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76" name="Google Shape;276;p17"/>
          <p:cNvSpPr txBox="1">
            <a:spLocks noGrp="1"/>
          </p:cNvSpPr>
          <p:nvPr>
            <p:ph type="subTitle" idx="14"/>
          </p:nvPr>
        </p:nvSpPr>
        <p:spPr>
          <a:xfrm>
            <a:off x="59202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subTitle" idx="15"/>
          </p:nvPr>
        </p:nvSpPr>
        <p:spPr>
          <a:xfrm>
            <a:off x="6147450" y="1968213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1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325" name="Google Shape;325;p21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name="adj" fmla="val 3972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9FF1B7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FB09C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" name="Google Shape;329;p21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w="28575" cap="flat" cmpd="sng">
              <a:solidFill>
                <a:srgbClr val="2D2E2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0" name="Google Shape;330;p21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name="adj" fmla="val 18597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1"/>
          </p:nvPr>
        </p:nvSpPr>
        <p:spPr>
          <a:xfrm>
            <a:off x="5185500" y="1951750"/>
            <a:ext cx="3127200" cy="26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2"/>
          <p:cNvGrpSpPr/>
          <p:nvPr/>
        </p:nvGrpSpPr>
        <p:grpSpPr>
          <a:xfrm>
            <a:off x="6268775" y="-490200"/>
            <a:ext cx="3366000" cy="750600"/>
            <a:chOff x="708950" y="-197625"/>
            <a:chExt cx="3366000" cy="750600"/>
          </a:xfrm>
        </p:grpSpPr>
        <p:grpSp>
          <p:nvGrpSpPr>
            <p:cNvPr id="336" name="Google Shape;33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" name="Google Shape;33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40" name="Google Shape;34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41" name="Google Shape;341;p22"/>
          <p:cNvGrpSpPr/>
          <p:nvPr/>
        </p:nvGrpSpPr>
        <p:grpSpPr>
          <a:xfrm>
            <a:off x="5582600" y="-53600"/>
            <a:ext cx="3366000" cy="750600"/>
            <a:chOff x="708950" y="-197625"/>
            <a:chExt cx="3366000" cy="750600"/>
          </a:xfrm>
        </p:grpSpPr>
        <p:grpSp>
          <p:nvGrpSpPr>
            <p:cNvPr id="342" name="Google Shape;342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46" name="Google Shape;346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47" name="Google Shape;347;p22"/>
          <p:cNvGrpSpPr/>
          <p:nvPr/>
        </p:nvGrpSpPr>
        <p:grpSpPr>
          <a:xfrm>
            <a:off x="4896425" y="383000"/>
            <a:ext cx="3366000" cy="750600"/>
            <a:chOff x="708950" y="-197625"/>
            <a:chExt cx="3366000" cy="750600"/>
          </a:xfrm>
        </p:grpSpPr>
        <p:grpSp>
          <p:nvGrpSpPr>
            <p:cNvPr id="348" name="Google Shape;348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52" name="Google Shape;352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53" name="Google Shape;353;p22"/>
          <p:cNvGrpSpPr/>
          <p:nvPr/>
        </p:nvGrpSpPr>
        <p:grpSpPr>
          <a:xfrm>
            <a:off x="4210250" y="819600"/>
            <a:ext cx="3366000" cy="750600"/>
            <a:chOff x="708950" y="-197625"/>
            <a:chExt cx="3366000" cy="750600"/>
          </a:xfrm>
        </p:grpSpPr>
        <p:grpSp>
          <p:nvGrpSpPr>
            <p:cNvPr id="354" name="Google Shape;354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58" name="Google Shape;358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59" name="Google Shape;359;p22"/>
          <p:cNvGrpSpPr/>
          <p:nvPr/>
        </p:nvGrpSpPr>
        <p:grpSpPr>
          <a:xfrm>
            <a:off x="1511925" y="3818100"/>
            <a:ext cx="3366000" cy="750600"/>
            <a:chOff x="708950" y="-197625"/>
            <a:chExt cx="3366000" cy="750600"/>
          </a:xfrm>
        </p:grpSpPr>
        <p:grpSp>
          <p:nvGrpSpPr>
            <p:cNvPr id="360" name="Google Shape;360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825750" y="4254700"/>
            <a:ext cx="3366000" cy="750600"/>
            <a:chOff x="708950" y="-197625"/>
            <a:chExt cx="3366000" cy="750600"/>
          </a:xfrm>
        </p:grpSpPr>
        <p:grpSp>
          <p:nvGrpSpPr>
            <p:cNvPr id="366" name="Google Shape;36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139575" y="4691300"/>
            <a:ext cx="3366000" cy="750600"/>
            <a:chOff x="708950" y="-197625"/>
            <a:chExt cx="3366000" cy="750600"/>
          </a:xfrm>
        </p:grpSpPr>
        <p:grpSp>
          <p:nvGrpSpPr>
            <p:cNvPr id="372" name="Google Shape;372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76" name="Google Shape;376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77" name="Google Shape;377;p22"/>
          <p:cNvGrpSpPr/>
          <p:nvPr/>
        </p:nvGrpSpPr>
        <p:grpSpPr>
          <a:xfrm>
            <a:off x="-546600" y="5127900"/>
            <a:ext cx="3366000" cy="750600"/>
            <a:chOff x="708950" y="-197625"/>
            <a:chExt cx="3366000" cy="750600"/>
          </a:xfrm>
        </p:grpSpPr>
        <p:grpSp>
          <p:nvGrpSpPr>
            <p:cNvPr id="378" name="Google Shape;378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2" name="Google Shape;382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3" name="Google Shape;383;p22"/>
          <p:cNvGrpSpPr/>
          <p:nvPr/>
        </p:nvGrpSpPr>
        <p:grpSpPr>
          <a:xfrm>
            <a:off x="6881600" y="3997750"/>
            <a:ext cx="3366000" cy="750600"/>
            <a:chOff x="708950" y="-197625"/>
            <a:chExt cx="3366000" cy="750600"/>
          </a:xfrm>
        </p:grpSpPr>
        <p:grpSp>
          <p:nvGrpSpPr>
            <p:cNvPr id="384" name="Google Shape;384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" name="Google Shape;387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88" name="Google Shape;388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9" name="Google Shape;389;p22"/>
          <p:cNvGrpSpPr/>
          <p:nvPr/>
        </p:nvGrpSpPr>
        <p:grpSpPr>
          <a:xfrm>
            <a:off x="6195425" y="4434350"/>
            <a:ext cx="3366000" cy="750600"/>
            <a:chOff x="708950" y="-197625"/>
            <a:chExt cx="3366000" cy="750600"/>
          </a:xfrm>
        </p:grpSpPr>
        <p:grpSp>
          <p:nvGrpSpPr>
            <p:cNvPr id="390" name="Google Shape;390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3" name="Google Shape;393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394" name="Google Shape;394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95" name="Google Shape;395;p22"/>
          <p:cNvGrpSpPr/>
          <p:nvPr/>
        </p:nvGrpSpPr>
        <p:grpSpPr>
          <a:xfrm>
            <a:off x="5509250" y="4870950"/>
            <a:ext cx="3366000" cy="750600"/>
            <a:chOff x="708950" y="-197625"/>
            <a:chExt cx="3366000" cy="750600"/>
          </a:xfrm>
        </p:grpSpPr>
        <p:grpSp>
          <p:nvGrpSpPr>
            <p:cNvPr id="396" name="Google Shape;396;p22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397" name="Google Shape;397;p22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" name="Google Shape;399;p22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400" name="Google Shape;400;p22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01" name="Google Shape;401;p22"/>
          <p:cNvSpPr/>
          <p:nvPr/>
        </p:nvSpPr>
        <p:spPr>
          <a:xfrm>
            <a:off x="726850" y="683250"/>
            <a:ext cx="7697100" cy="3777000"/>
          </a:xfrm>
          <a:prstGeom prst="roundRect">
            <a:avLst>
              <a:gd name="adj" fmla="val 5742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p22"/>
          <p:cNvCxnSpPr/>
          <p:nvPr/>
        </p:nvCxnSpPr>
        <p:spPr>
          <a:xfrm>
            <a:off x="720000" y="1064389"/>
            <a:ext cx="7697100" cy="0"/>
          </a:xfrm>
          <a:prstGeom prst="straightConnector1">
            <a:avLst/>
          </a:prstGeom>
          <a:noFill/>
          <a:ln w="28575" cap="flat" cmpd="sng">
            <a:solidFill>
              <a:srgbClr val="2D2E2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22"/>
          <p:cNvSpPr/>
          <p:nvPr/>
        </p:nvSpPr>
        <p:spPr>
          <a:xfrm>
            <a:off x="7368795" y="816719"/>
            <a:ext cx="140400" cy="140400"/>
          </a:xfrm>
          <a:prstGeom prst="ellipse">
            <a:avLst/>
          </a:prstGeom>
          <a:solidFill>
            <a:srgbClr val="FFB09C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7666043" y="816719"/>
            <a:ext cx="140400" cy="140400"/>
          </a:xfrm>
          <a:prstGeom prst="ellipse">
            <a:avLst/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7963292" y="816719"/>
            <a:ext cx="140400" cy="140400"/>
          </a:xfrm>
          <a:prstGeom prst="ellipse">
            <a:avLst/>
          </a:prstGeom>
          <a:solidFill>
            <a:srgbClr val="91F1AD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270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ctrTitle"/>
          </p:nvPr>
        </p:nvSpPr>
        <p:spPr>
          <a:xfrm>
            <a:off x="2059675" y="1206800"/>
            <a:ext cx="50247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1"/>
          </p:nvPr>
        </p:nvSpPr>
        <p:spPr>
          <a:xfrm>
            <a:off x="2059475" y="1984475"/>
            <a:ext cx="5025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>
                <a:solidFill>
                  <a:srgbClr val="2D2E27"/>
                </a:solidFill>
                <a:highlight>
                  <a:schemeClr val="lt2"/>
                </a:highlight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2"/>
          </p:nvPr>
        </p:nvSpPr>
        <p:spPr>
          <a:xfrm>
            <a:off x="1869075" y="2433800"/>
            <a:ext cx="54057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9" name="Google Shape;409;p22"/>
          <p:cNvSpPr txBox="1"/>
          <p:nvPr/>
        </p:nvSpPr>
        <p:spPr>
          <a:xfrm>
            <a:off x="2462700" y="3534775"/>
            <a:ext cx="4218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"/>
          <p:cNvGrpSpPr/>
          <p:nvPr/>
        </p:nvGrpSpPr>
        <p:grpSpPr>
          <a:xfrm>
            <a:off x="1511925" y="1981500"/>
            <a:ext cx="3366000" cy="750600"/>
            <a:chOff x="708950" y="-197625"/>
            <a:chExt cx="3366000" cy="750600"/>
          </a:xfrm>
        </p:grpSpPr>
        <p:grpSp>
          <p:nvGrpSpPr>
            <p:cNvPr id="84" name="Google Shape;84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" name="Google Shape;87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25, 2021 - 12H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88" name="Google Shape;88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825750" y="2418100"/>
            <a:ext cx="3366000" cy="750600"/>
            <a:chOff x="708950" y="-197625"/>
            <a:chExt cx="3366000" cy="750600"/>
          </a:xfrm>
        </p:grpSpPr>
        <p:grpSp>
          <p:nvGrpSpPr>
            <p:cNvPr id="90" name="Google Shape;90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93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JULY 11, 2021 - 11H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139575" y="2854700"/>
            <a:ext cx="3366000" cy="750600"/>
            <a:chOff x="708950" y="-197625"/>
            <a:chExt cx="3366000" cy="7506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AUGUST 8, 2021 - 16H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6268775" y="1067100"/>
            <a:ext cx="3366000" cy="750600"/>
            <a:chOff x="708950" y="-197625"/>
            <a:chExt cx="3366000" cy="750600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05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2021 - 18H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5582600" y="1503700"/>
            <a:ext cx="3366000" cy="750600"/>
            <a:chOff x="708950" y="-197625"/>
            <a:chExt cx="3366000" cy="750600"/>
          </a:xfrm>
        </p:grpSpPr>
        <p:grpSp>
          <p:nvGrpSpPr>
            <p:cNvPr id="108" name="Google Shape;108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4896425" y="1940300"/>
            <a:ext cx="3366000" cy="750600"/>
            <a:chOff x="708950" y="-197625"/>
            <a:chExt cx="3366000" cy="750600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15" name="Google Shape;115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JUNE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4210250" y="2376900"/>
            <a:ext cx="3366000" cy="750600"/>
            <a:chOff x="708950" y="-197625"/>
            <a:chExt cx="3366000" cy="750600"/>
          </a:xfrm>
        </p:grpSpPr>
        <p:grpSp>
          <p:nvGrpSpPr>
            <p:cNvPr id="120" name="Google Shape;120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123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MARCH 22,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-546600" y="3291300"/>
            <a:ext cx="3366000" cy="750600"/>
            <a:chOff x="708950" y="-197625"/>
            <a:chExt cx="3366000" cy="750600"/>
          </a:xfrm>
        </p:grpSpPr>
        <p:grpSp>
          <p:nvGrpSpPr>
            <p:cNvPr id="126" name="Google Shape;126;p3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29;p3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APRIL 15, 2021 - 15H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Meeting with Company A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2046900" y="557250"/>
            <a:ext cx="5050200" cy="4029000"/>
            <a:chOff x="3846500" y="1285975"/>
            <a:chExt cx="5050200" cy="4029000"/>
          </a:xfrm>
        </p:grpSpPr>
        <p:sp>
          <p:nvSpPr>
            <p:cNvPr id="132" name="Google Shape;132;p3"/>
            <p:cNvSpPr/>
            <p:nvPr/>
          </p:nvSpPr>
          <p:spPr>
            <a:xfrm>
              <a:off x="3846500" y="1285975"/>
              <a:ext cx="5050200" cy="4029000"/>
            </a:xfrm>
            <a:prstGeom prst="roundRect">
              <a:avLst>
                <a:gd name="adj" fmla="val 3972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9FF1B7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FB09C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3"/>
            <p:cNvCxnSpPr/>
            <p:nvPr/>
          </p:nvCxnSpPr>
          <p:spPr>
            <a:xfrm>
              <a:off x="3846500" y="1667125"/>
              <a:ext cx="5043300" cy="0"/>
            </a:xfrm>
            <a:prstGeom prst="straightConnector1">
              <a:avLst/>
            </a:prstGeom>
            <a:noFill/>
            <a:ln w="28575" cap="flat" cmpd="sng">
              <a:solidFill>
                <a:srgbClr val="2D2E2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3"/>
          <p:cNvSpPr txBox="1">
            <a:spLocks noGrp="1"/>
          </p:cNvSpPr>
          <p:nvPr>
            <p:ph type="title"/>
          </p:nvPr>
        </p:nvSpPr>
        <p:spPr>
          <a:xfrm>
            <a:off x="3013675" y="2578060"/>
            <a:ext cx="3116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3"/>
          <p:cNvSpPr txBox="1">
            <a:spLocks noGrp="1"/>
          </p:cNvSpPr>
          <p:nvPr>
            <p:ph type="subTitle" idx="1"/>
          </p:nvPr>
        </p:nvSpPr>
        <p:spPr>
          <a:xfrm>
            <a:off x="3131325" y="3452585"/>
            <a:ext cx="2897100" cy="5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"/>
          <p:cNvSpPr txBox="1">
            <a:spLocks noGrp="1"/>
          </p:cNvSpPr>
          <p:nvPr>
            <p:ph type="title" idx="2" hasCustomPrompt="1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147" name="Google Shape;147;p5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name="adj" fmla="val 3972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9FF1B7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FB09C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1" name="Google Shape;151;p5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w="28575" cap="flat" cmpd="sng">
              <a:solidFill>
                <a:srgbClr val="2D2E2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5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name="adj" fmla="val 18597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subTitle" idx="1"/>
          </p:nvPr>
        </p:nvSpPr>
        <p:spPr>
          <a:xfrm>
            <a:off x="1330200" y="3534775"/>
            <a:ext cx="27696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2"/>
          </p:nvPr>
        </p:nvSpPr>
        <p:spPr>
          <a:xfrm>
            <a:off x="1690350" y="29749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rgbClr val="FCF4E6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3"/>
          </p:nvPr>
        </p:nvSpPr>
        <p:spPr>
          <a:xfrm>
            <a:off x="5044200" y="3534775"/>
            <a:ext cx="27696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4"/>
          </p:nvPr>
        </p:nvSpPr>
        <p:spPr>
          <a:xfrm>
            <a:off x="5404350" y="29749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solidFill>
                  <a:srgbClr val="FCF4E6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name="adj" fmla="val 18597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247200" y="1328450"/>
            <a:ext cx="8649600" cy="3482700"/>
          </a:xfrm>
          <a:prstGeom prst="roundRect">
            <a:avLst>
              <a:gd name="adj" fmla="val 3972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1"/>
          </p:nvPr>
        </p:nvSpPr>
        <p:spPr>
          <a:xfrm>
            <a:off x="908050" y="1542875"/>
            <a:ext cx="4055700" cy="30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 sz="12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●"/>
              <a:defRPr sz="12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○"/>
              <a:defRPr sz="12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2E4D0"/>
              </a:buClr>
              <a:buSzPts val="1600"/>
              <a:buFont typeface="Red Hat Text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8293800" y="1502675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8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174" name="Google Shape;174;p8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name="adj" fmla="val 3336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8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176" name="Google Shape;176;p8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D2E2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7" name="Google Shape;177;p8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rgbClr val="FFB09C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rgbClr val="9FF1B7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1761550" y="1571738"/>
            <a:ext cx="5620800" cy="1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1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201" name="Google Shape;201;p11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name="adj" fmla="val 3336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1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203" name="Google Shape;203;p11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D2E2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4" name="Google Shape;204;p11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rgbClr val="FFB09C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rgbClr val="9FF1B7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635425"/>
            <a:ext cx="4772400" cy="1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1"/>
          <p:cNvSpPr txBox="1">
            <a:spLocks noGrp="1"/>
          </p:cNvSpPr>
          <p:nvPr>
            <p:ph type="subTitle" idx="1"/>
          </p:nvPr>
        </p:nvSpPr>
        <p:spPr>
          <a:xfrm>
            <a:off x="1458600" y="3170225"/>
            <a:ext cx="32952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/>
          <p:nvPr/>
        </p:nvSpPr>
        <p:spPr>
          <a:xfrm>
            <a:off x="247200" y="332350"/>
            <a:ext cx="8649600" cy="798900"/>
          </a:xfrm>
          <a:prstGeom prst="roundRect">
            <a:avLst>
              <a:gd name="adj" fmla="val 18597"/>
            </a:avLst>
          </a:prstGeom>
          <a:solidFill>
            <a:srgbClr val="FCF4E6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247200" y="1328450"/>
            <a:ext cx="8649600" cy="3482700"/>
            <a:chOff x="247200" y="1285975"/>
            <a:chExt cx="8649600" cy="3482700"/>
          </a:xfrm>
        </p:grpSpPr>
        <p:sp>
          <p:nvSpPr>
            <p:cNvPr id="213" name="Google Shape;213;p13"/>
            <p:cNvSpPr/>
            <p:nvPr/>
          </p:nvSpPr>
          <p:spPr>
            <a:xfrm>
              <a:off x="247200" y="1285975"/>
              <a:ext cx="8649600" cy="3482700"/>
            </a:xfrm>
            <a:prstGeom prst="roundRect">
              <a:avLst>
                <a:gd name="adj" fmla="val 3972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13"/>
            <p:cNvCxnSpPr/>
            <p:nvPr/>
          </p:nvCxnSpPr>
          <p:spPr>
            <a:xfrm>
              <a:off x="247200" y="1667125"/>
              <a:ext cx="8642700" cy="0"/>
            </a:xfrm>
            <a:prstGeom prst="straightConnector1">
              <a:avLst/>
            </a:prstGeom>
            <a:noFill/>
            <a:ln w="28575" cap="flat" cmpd="sng">
              <a:solidFill>
                <a:srgbClr val="2D2E2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5" name="Google Shape;215;p1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FB09C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9FF1B7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70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13"/>
          <p:cNvSpPr/>
          <p:nvPr/>
        </p:nvSpPr>
        <p:spPr>
          <a:xfrm>
            <a:off x="8293800" y="601600"/>
            <a:ext cx="260400" cy="260400"/>
          </a:xfrm>
          <a:prstGeom prst="mathMultiply">
            <a:avLst>
              <a:gd name="adj1" fmla="val 23520"/>
            </a:avLst>
          </a:prstGeom>
          <a:solidFill>
            <a:srgbClr val="2D2E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2" hasCustomPrompt="1"/>
          </p:nvPr>
        </p:nvSpPr>
        <p:spPr>
          <a:xfrm>
            <a:off x="356500" y="193762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"/>
          </p:nvPr>
        </p:nvSpPr>
        <p:spPr>
          <a:xfrm>
            <a:off x="1710400" y="25902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3"/>
          </p:nvPr>
        </p:nvSpPr>
        <p:spPr>
          <a:xfrm>
            <a:off x="1710400" y="20303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4" hasCustomPrompt="1"/>
          </p:nvPr>
        </p:nvSpPr>
        <p:spPr>
          <a:xfrm>
            <a:off x="4651600" y="193762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6005500" y="25902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6"/>
          </p:nvPr>
        </p:nvSpPr>
        <p:spPr>
          <a:xfrm>
            <a:off x="6005500" y="20303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7" hasCustomPrompt="1"/>
          </p:nvPr>
        </p:nvSpPr>
        <p:spPr>
          <a:xfrm>
            <a:off x="356500" y="335177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8"/>
          </p:nvPr>
        </p:nvSpPr>
        <p:spPr>
          <a:xfrm>
            <a:off x="1710400" y="40069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9"/>
          </p:nvPr>
        </p:nvSpPr>
        <p:spPr>
          <a:xfrm>
            <a:off x="1710400" y="34470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3" hasCustomPrompt="1"/>
          </p:nvPr>
        </p:nvSpPr>
        <p:spPr>
          <a:xfrm>
            <a:off x="4651600" y="335177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4"/>
          </p:nvPr>
        </p:nvSpPr>
        <p:spPr>
          <a:xfrm>
            <a:off x="6005500" y="40069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5"/>
          </p:nvPr>
        </p:nvSpPr>
        <p:spPr>
          <a:xfrm>
            <a:off x="6005500" y="34470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4"/>
          <p:cNvGrpSpPr/>
          <p:nvPr/>
        </p:nvGrpSpPr>
        <p:grpSpPr>
          <a:xfrm>
            <a:off x="247200" y="332350"/>
            <a:ext cx="8649600" cy="4478700"/>
            <a:chOff x="247200" y="332350"/>
            <a:chExt cx="8649600" cy="4478700"/>
          </a:xfrm>
        </p:grpSpPr>
        <p:sp>
          <p:nvSpPr>
            <p:cNvPr id="234" name="Google Shape;234;p14"/>
            <p:cNvSpPr/>
            <p:nvPr/>
          </p:nvSpPr>
          <p:spPr>
            <a:xfrm>
              <a:off x="247200" y="332350"/>
              <a:ext cx="8649600" cy="4478700"/>
            </a:xfrm>
            <a:prstGeom prst="roundRect">
              <a:avLst>
                <a:gd name="adj" fmla="val 3336"/>
              </a:avLst>
            </a:prstGeom>
            <a:solidFill>
              <a:srgbClr val="FCF4E6"/>
            </a:solidFill>
            <a:ln w="28575" cap="flat" cmpd="sng">
              <a:solidFill>
                <a:srgbClr val="2D2E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14"/>
            <p:cNvGrpSpPr/>
            <p:nvPr/>
          </p:nvGrpSpPr>
          <p:grpSpPr>
            <a:xfrm>
              <a:off x="247200" y="473369"/>
              <a:ext cx="8642700" cy="247681"/>
              <a:chOff x="247200" y="1419444"/>
              <a:chExt cx="8642700" cy="247681"/>
            </a:xfrm>
          </p:grpSpPr>
          <p:cxnSp>
            <p:nvCxnSpPr>
              <p:cNvPr id="236" name="Google Shape;236;p14"/>
              <p:cNvCxnSpPr/>
              <p:nvPr/>
            </p:nvCxnSpPr>
            <p:spPr>
              <a:xfrm>
                <a:off x="247200" y="1667125"/>
                <a:ext cx="86427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D2E2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" name="Google Shape;237;p14"/>
              <p:cNvSpPr/>
              <p:nvPr/>
            </p:nvSpPr>
            <p:spPr>
              <a:xfrm>
                <a:off x="7841645" y="1419444"/>
                <a:ext cx="140400" cy="140400"/>
              </a:xfrm>
              <a:prstGeom prst="ellipse">
                <a:avLst/>
              </a:prstGeom>
              <a:solidFill>
                <a:srgbClr val="FFB09C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8138893" y="1419444"/>
                <a:ext cx="140400" cy="140400"/>
              </a:xfrm>
              <a:prstGeom prst="ellipse">
                <a:avLst/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8436142" y="1419444"/>
                <a:ext cx="140400" cy="140400"/>
              </a:xfrm>
              <a:prstGeom prst="ellipse">
                <a:avLst/>
              </a:prstGeom>
              <a:solidFill>
                <a:srgbClr val="9FF1B7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9050" dir="270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" name="Google Shape;240;p14"/>
          <p:cNvSpPr txBox="1">
            <a:spLocks noGrp="1"/>
          </p:cNvSpPr>
          <p:nvPr>
            <p:ph type="subTitle" idx="1"/>
          </p:nvPr>
        </p:nvSpPr>
        <p:spPr>
          <a:xfrm>
            <a:off x="3024800" y="1430250"/>
            <a:ext cx="5388000" cy="19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2"/>
          </p:nvPr>
        </p:nvSpPr>
        <p:spPr>
          <a:xfrm>
            <a:off x="3024800" y="3711725"/>
            <a:ext cx="30945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sz="2000"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ubik Light"/>
              <a:buNone/>
              <a:defRPr sz="30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qkqh8639.dothome.co.kr/Main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 txBox="1">
            <a:spLocks noGrp="1"/>
          </p:cNvSpPr>
          <p:nvPr>
            <p:ph type="ctrTitle"/>
          </p:nvPr>
        </p:nvSpPr>
        <p:spPr>
          <a:xfrm>
            <a:off x="987375" y="1563513"/>
            <a:ext cx="7169400" cy="1667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D2E27"/>
                </a:solidFill>
                <a:highlight>
                  <a:srgbClr val="9FF1B7"/>
                </a:highlight>
              </a:rPr>
              <a:t>About my six-month</a:t>
            </a:r>
            <a:br>
              <a:rPr lang="en-US" dirty="0">
                <a:solidFill>
                  <a:srgbClr val="2D2E27"/>
                </a:solidFill>
                <a:highlight>
                  <a:srgbClr val="9FF1B7"/>
                </a:highlight>
              </a:rPr>
            </a:br>
            <a:r>
              <a:rPr lang="en-US" dirty="0">
                <a:solidFill>
                  <a:srgbClr val="2D2E27"/>
                </a:solidFill>
                <a:highlight>
                  <a:srgbClr val="9FF1B7"/>
                </a:highlight>
              </a:rPr>
              <a:t>backpacking</a:t>
            </a:r>
            <a:endParaRPr dirty="0">
              <a:solidFill>
                <a:srgbClr val="2D2E27"/>
              </a:solidFill>
              <a:highlight>
                <a:srgbClr val="9FF1B7"/>
              </a:highlight>
            </a:endParaRPr>
          </a:p>
        </p:txBody>
      </p:sp>
      <p:sp>
        <p:nvSpPr>
          <p:cNvPr id="421" name="Google Shape;421;p27"/>
          <p:cNvSpPr txBox="1">
            <a:spLocks noGrp="1"/>
          </p:cNvSpPr>
          <p:nvPr>
            <p:ph type="subTitle" idx="1"/>
          </p:nvPr>
        </p:nvSpPr>
        <p:spPr>
          <a:xfrm>
            <a:off x="1869075" y="3231396"/>
            <a:ext cx="5405700" cy="489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소프트웨어학과</a:t>
            </a:r>
            <a:r>
              <a:rPr lang="en-US" altLang="ko-KR" dirty="0"/>
              <a:t> - </a:t>
            </a:r>
            <a:r>
              <a:rPr lang="en" dirty="0"/>
              <a:t>201636417 </a:t>
            </a:r>
            <a:r>
              <a:rPr lang="ko-KR" altLang="en-US" dirty="0"/>
              <a:t>심우석</a:t>
            </a:r>
            <a:endParaRPr dirty="0"/>
          </a:p>
        </p:txBody>
      </p:sp>
      <p:sp>
        <p:nvSpPr>
          <p:cNvPr id="422" name="Google Shape;422;p27"/>
          <p:cNvSpPr txBox="1"/>
          <p:nvPr/>
        </p:nvSpPr>
        <p:spPr>
          <a:xfrm>
            <a:off x="895250" y="724175"/>
            <a:ext cx="3746492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grpSp>
        <p:nvGrpSpPr>
          <p:cNvPr id="423" name="Google Shape;423;p27"/>
          <p:cNvGrpSpPr/>
          <p:nvPr/>
        </p:nvGrpSpPr>
        <p:grpSpPr>
          <a:xfrm>
            <a:off x="490750" y="3845200"/>
            <a:ext cx="3366000" cy="750600"/>
            <a:chOff x="708950" y="-197625"/>
            <a:chExt cx="3366000" cy="750600"/>
          </a:xfrm>
        </p:grpSpPr>
        <p:grpSp>
          <p:nvGrpSpPr>
            <p:cNvPr id="424" name="Google Shape;424;p27"/>
            <p:cNvGrpSpPr/>
            <p:nvPr/>
          </p:nvGrpSpPr>
          <p:grpSpPr>
            <a:xfrm>
              <a:off x="708950" y="-197625"/>
              <a:ext cx="3366000" cy="750600"/>
              <a:chOff x="2532375" y="2321825"/>
              <a:chExt cx="3366000" cy="750600"/>
            </a:xfrm>
          </p:grpSpPr>
          <p:sp>
            <p:nvSpPr>
              <p:cNvPr id="425" name="Google Shape;425;p27"/>
              <p:cNvSpPr/>
              <p:nvPr/>
            </p:nvSpPr>
            <p:spPr>
              <a:xfrm>
                <a:off x="2532375" y="2321825"/>
                <a:ext cx="3366000" cy="750600"/>
              </a:xfrm>
              <a:prstGeom prst="roundRect">
                <a:avLst>
                  <a:gd name="adj" fmla="val 5742"/>
                </a:avLst>
              </a:prstGeom>
              <a:solidFill>
                <a:srgbClr val="FCF4E6"/>
              </a:solidFill>
              <a:ln w="28575" cap="flat" cmpd="sng">
                <a:solidFill>
                  <a:srgbClr val="2D2E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76200" dir="3120000" algn="bl" rotWithShape="0">
                  <a:srgbClr val="2D2E27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5539200" y="2454650"/>
                <a:ext cx="260400" cy="260400"/>
              </a:xfrm>
              <a:prstGeom prst="mathMultiply">
                <a:avLst>
                  <a:gd name="adj1" fmla="val 23520"/>
                </a:avLst>
              </a:prstGeom>
              <a:solidFill>
                <a:srgbClr val="2D2E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7"/>
            <p:cNvSpPr txBox="1"/>
            <p:nvPr/>
          </p:nvSpPr>
          <p:spPr>
            <a:xfrm>
              <a:off x="868700" y="-97350"/>
              <a:ext cx="2761200" cy="3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D2E27"/>
                  </a:solidFill>
                  <a:latin typeface="Rubik Light"/>
                  <a:ea typeface="Rubik Light"/>
                  <a:cs typeface="Rubik Light"/>
                  <a:sym typeface="Rubik Light"/>
                </a:rPr>
                <a:t>MEETING DATE &amp; TIME</a:t>
              </a:r>
              <a:endParaRPr sz="150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endParaRPr>
            </a:p>
          </p:txBody>
        </p:sp>
        <p:sp>
          <p:nvSpPr>
            <p:cNvPr id="428" name="Google Shape;428;p27"/>
            <p:cNvSpPr txBox="1"/>
            <p:nvPr/>
          </p:nvSpPr>
          <p:spPr>
            <a:xfrm>
              <a:off x="868700" y="193500"/>
              <a:ext cx="27612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2D2E27"/>
                  </a:solidFill>
                  <a:latin typeface="Inter"/>
                  <a:ea typeface="Inter"/>
                  <a:cs typeface="Inter"/>
                  <a:sym typeface="Inter"/>
                </a:rPr>
                <a:t>Main subject to discuss</a:t>
              </a:r>
              <a:endParaRPr sz="1100">
                <a:solidFill>
                  <a:srgbClr val="2D2E27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4" name="Google Shape;497;p31">
            <a:extLst>
              <a:ext uri="{FF2B5EF4-FFF2-40B4-BE49-F238E27FC236}">
                <a16:creationId xmlns:a16="http://schemas.microsoft.com/office/drawing/2014/main" id="{7A4E1CBA-308C-4D00-8D64-515466968843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6;p31">
            <a:extLst>
              <a:ext uri="{FF2B5EF4-FFF2-40B4-BE49-F238E27FC236}">
                <a16:creationId xmlns:a16="http://schemas.microsoft.com/office/drawing/2014/main" id="{2659DAFE-E6FC-4EC1-8A9C-8746A1A9F5DB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Eastern Europe 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3B943D-B32E-40B0-BA21-B221F83B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76258"/>
            <a:ext cx="5388925" cy="2586348"/>
          </a:xfrm>
          <a:prstGeom prst="rect">
            <a:avLst/>
          </a:prstGeom>
        </p:spPr>
      </p:pic>
      <p:sp>
        <p:nvSpPr>
          <p:cNvPr id="10" name="Google Shape;619;p37">
            <a:extLst>
              <a:ext uri="{FF2B5EF4-FFF2-40B4-BE49-F238E27FC236}">
                <a16:creationId xmlns:a16="http://schemas.microsoft.com/office/drawing/2014/main" id="{EC67A81C-8188-4ED9-A4FE-49314A58B3F0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E-EU(DEU,CZE) page displays information and photographs of cities visited from Germany and the Czech Republic.</a:t>
            </a:r>
          </a:p>
        </p:txBody>
      </p:sp>
    </p:spTree>
    <p:extLst>
      <p:ext uri="{BB962C8B-B14F-4D97-AF65-F5344CB8AC3E}">
        <p14:creationId xmlns:p14="http://schemas.microsoft.com/office/powerpoint/2010/main" val="177204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E-EU(AUT,HUN) page displays information and photographs of cities visited from Austria and the Hungary.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Eastern Europe 2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D72A96D-35F6-4FB7-B0BE-FDA0EBFE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793003"/>
            <a:ext cx="5410200" cy="25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4" name="Google Shape;497;p31">
            <a:extLst>
              <a:ext uri="{FF2B5EF4-FFF2-40B4-BE49-F238E27FC236}">
                <a16:creationId xmlns:a16="http://schemas.microsoft.com/office/drawing/2014/main" id="{7A4E1CBA-308C-4D00-8D64-515466968843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6;p31">
            <a:extLst>
              <a:ext uri="{FF2B5EF4-FFF2-40B4-BE49-F238E27FC236}">
                <a16:creationId xmlns:a16="http://schemas.microsoft.com/office/drawing/2014/main" id="{2659DAFE-E6FC-4EC1-8A9C-8746A1A9F5DB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Eastern Europe 2</a:t>
            </a:r>
          </a:p>
        </p:txBody>
      </p:sp>
      <p:sp>
        <p:nvSpPr>
          <p:cNvPr id="9" name="Google Shape;619;p37">
            <a:extLst>
              <a:ext uri="{FF2B5EF4-FFF2-40B4-BE49-F238E27FC236}">
                <a16:creationId xmlns:a16="http://schemas.microsoft.com/office/drawing/2014/main" id="{BBA633BE-6E41-48BD-B529-57168A924810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E-EU(AUT,HUN) page displays information and photographs of cities visited from Austria and the Hungary.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F3DB94D-0577-4932-986B-D85E20572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14322"/>
            <a:ext cx="5384575" cy="257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W-EU(ITA, CHE, FRA) page displays information and photographs of cities visited from Italia, Swiss and the France.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Western Europe 1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10C20E-3B47-46A6-848C-C7A867C6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" y="1782992"/>
            <a:ext cx="5484585" cy="26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4" name="Google Shape;497;p31">
            <a:extLst>
              <a:ext uri="{FF2B5EF4-FFF2-40B4-BE49-F238E27FC236}">
                <a16:creationId xmlns:a16="http://schemas.microsoft.com/office/drawing/2014/main" id="{7A4E1CBA-308C-4D00-8D64-515466968843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6;p31">
            <a:extLst>
              <a:ext uri="{FF2B5EF4-FFF2-40B4-BE49-F238E27FC236}">
                <a16:creationId xmlns:a16="http://schemas.microsoft.com/office/drawing/2014/main" id="{2659DAFE-E6FC-4EC1-8A9C-8746A1A9F5DB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Western Europe 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AB35A5-4BE0-4E1A-BDAA-84FDD372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120678"/>
            <a:ext cx="4838700" cy="2278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758310-21F9-4B2B-B20D-0B1F4DF54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1536299"/>
            <a:ext cx="4861650" cy="22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W-EU(ESP, PRT, GBR) page displays information and photographs of cities visited from Spain, Portugal and the England.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Western Europe 2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197C45-C8D7-4B89-8870-6B15BD94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66792"/>
            <a:ext cx="5361205" cy="252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4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4" name="Google Shape;497;p31">
            <a:extLst>
              <a:ext uri="{FF2B5EF4-FFF2-40B4-BE49-F238E27FC236}">
                <a16:creationId xmlns:a16="http://schemas.microsoft.com/office/drawing/2014/main" id="{7A4E1CBA-308C-4D00-8D64-515466968843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6;p31">
            <a:extLst>
              <a:ext uri="{FF2B5EF4-FFF2-40B4-BE49-F238E27FC236}">
                <a16:creationId xmlns:a16="http://schemas.microsoft.com/office/drawing/2014/main" id="{2659DAFE-E6FC-4EC1-8A9C-8746A1A9F5DB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Western Europe 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CFB71-B6A5-452F-9DF2-451CEB12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179575"/>
            <a:ext cx="4712987" cy="222885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1221F5-E281-44EB-9E57-7F509D99B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425" y="1536299"/>
            <a:ext cx="4849575" cy="22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9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USA(Western) page displays information and photographs of cities visited from United States of America.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USA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74CB2FC-3811-421F-8104-0B4EAC67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54375"/>
            <a:ext cx="5381625" cy="25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"/>
          <p:cNvSpPr txBox="1">
            <a:spLocks noGrp="1"/>
          </p:cNvSpPr>
          <p:nvPr>
            <p:ph type="title" idx="2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86" name="Google Shape;586;p35"/>
          <p:cNvSpPr txBox="1">
            <a:spLocks noGrp="1"/>
          </p:cNvSpPr>
          <p:nvPr>
            <p:ph type="title"/>
          </p:nvPr>
        </p:nvSpPr>
        <p:spPr>
          <a:xfrm>
            <a:off x="3013674" y="2578060"/>
            <a:ext cx="32243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1"/>
          </p:nvPr>
        </p:nvSpPr>
        <p:spPr>
          <a:xfrm>
            <a:off x="3131325" y="3452585"/>
            <a:ext cx="289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1. Analysis of function utilization</a:t>
            </a:r>
          </a:p>
        </p:txBody>
      </p:sp>
    </p:spTree>
    <p:extLst>
      <p:ext uri="{BB962C8B-B14F-4D97-AF65-F5344CB8AC3E}">
        <p14:creationId xmlns:p14="http://schemas.microsoft.com/office/powerpoint/2010/main" val="317480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List &amp; Table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720000" y="3953574"/>
            <a:ext cx="7208158" cy="431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implemented nav using the List.</a:t>
            </a:r>
            <a:endParaRPr dirty="0"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4"/>
          </p:nvPr>
        </p:nvSpPr>
        <p:spPr>
          <a:xfrm>
            <a:off x="5404350" y="29749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A343596-F35C-4E6D-91E9-E0AAF8EA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29842"/>
            <a:ext cx="5912604" cy="11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/>
          <p:nvPr/>
        </p:nvSpPr>
        <p:spPr>
          <a:xfrm>
            <a:off x="6005500" y="2030350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9FF1B7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9"/>
          <p:cNvSpPr/>
          <p:nvPr/>
        </p:nvSpPr>
        <p:spPr>
          <a:xfrm>
            <a:off x="6005500" y="3447050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9FF1B7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9"/>
          <p:cNvSpPr/>
          <p:nvPr/>
        </p:nvSpPr>
        <p:spPr>
          <a:xfrm>
            <a:off x="1710400" y="3447050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9FF1B7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1710400" y="2030350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9FF1B7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1710400" y="25902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Concept</a:t>
            </a: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 idx="2"/>
          </p:nvPr>
        </p:nvSpPr>
        <p:spPr>
          <a:xfrm>
            <a:off x="356500" y="193762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subTitle" idx="3"/>
          </p:nvPr>
        </p:nvSpPr>
        <p:spPr>
          <a:xfrm>
            <a:off x="1710400" y="20303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7" name="Google Shape;447;p29"/>
          <p:cNvSpPr txBox="1">
            <a:spLocks noGrp="1"/>
          </p:cNvSpPr>
          <p:nvPr>
            <p:ph type="title" idx="4"/>
          </p:nvPr>
        </p:nvSpPr>
        <p:spPr>
          <a:xfrm>
            <a:off x="4651600" y="193762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8" name="Google Shape;448;p29"/>
          <p:cNvSpPr txBox="1">
            <a:spLocks noGrp="1"/>
          </p:cNvSpPr>
          <p:nvPr>
            <p:ph type="subTitle" idx="5"/>
          </p:nvPr>
        </p:nvSpPr>
        <p:spPr>
          <a:xfrm>
            <a:off x="6005500" y="2680782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1. Description of the contents of each HTML page used</a:t>
            </a:r>
            <a:endParaRPr dirty="0"/>
          </a:p>
        </p:txBody>
      </p:sp>
      <p:sp>
        <p:nvSpPr>
          <p:cNvPr id="449" name="Google Shape;449;p29"/>
          <p:cNvSpPr txBox="1">
            <a:spLocks noGrp="1"/>
          </p:cNvSpPr>
          <p:nvPr>
            <p:ph type="subTitle" idx="6"/>
          </p:nvPr>
        </p:nvSpPr>
        <p:spPr>
          <a:xfrm>
            <a:off x="6005500" y="20303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450" name="Google Shape;450;p29"/>
          <p:cNvSpPr txBox="1">
            <a:spLocks noGrp="1"/>
          </p:cNvSpPr>
          <p:nvPr>
            <p:ph type="title" idx="7"/>
          </p:nvPr>
        </p:nvSpPr>
        <p:spPr>
          <a:xfrm>
            <a:off x="356500" y="335177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1" name="Google Shape;451;p29"/>
          <p:cNvSpPr txBox="1">
            <a:spLocks noGrp="1"/>
          </p:cNvSpPr>
          <p:nvPr>
            <p:ph type="subTitle" idx="8"/>
          </p:nvPr>
        </p:nvSpPr>
        <p:spPr>
          <a:xfrm>
            <a:off x="1710400" y="40069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1. Analysis of function utilization</a:t>
            </a:r>
            <a:endParaRPr dirty="0"/>
          </a:p>
        </p:txBody>
      </p:sp>
      <p:sp>
        <p:nvSpPr>
          <p:cNvPr id="452" name="Google Shape;452;p29"/>
          <p:cNvSpPr txBox="1">
            <a:spLocks noGrp="1"/>
          </p:cNvSpPr>
          <p:nvPr>
            <p:ph type="subTitle" idx="9"/>
          </p:nvPr>
        </p:nvSpPr>
        <p:spPr>
          <a:xfrm>
            <a:off x="1710400" y="34470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453" name="Google Shape;453;p29"/>
          <p:cNvSpPr txBox="1">
            <a:spLocks noGrp="1"/>
          </p:cNvSpPr>
          <p:nvPr>
            <p:ph type="title" idx="13"/>
          </p:nvPr>
        </p:nvSpPr>
        <p:spPr>
          <a:xfrm>
            <a:off x="4651600" y="3351775"/>
            <a:ext cx="135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4" name="Google Shape;454;p29"/>
          <p:cNvSpPr txBox="1">
            <a:spLocks noGrp="1"/>
          </p:cNvSpPr>
          <p:nvPr>
            <p:ph type="subTitle" idx="14"/>
          </p:nvPr>
        </p:nvSpPr>
        <p:spPr>
          <a:xfrm>
            <a:off x="6005500" y="4006900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1. Appendix</a:t>
            </a:r>
            <a:endParaRPr dirty="0"/>
          </a:p>
        </p:txBody>
      </p:sp>
      <p:sp>
        <p:nvSpPr>
          <p:cNvPr id="455" name="Google Shape;455;p29"/>
          <p:cNvSpPr txBox="1">
            <a:spLocks noGrp="1"/>
          </p:cNvSpPr>
          <p:nvPr>
            <p:ph type="subTitle" idx="15"/>
          </p:nvPr>
        </p:nvSpPr>
        <p:spPr>
          <a:xfrm>
            <a:off x="6005500" y="34470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720000" y="2796751"/>
            <a:ext cx="2711969" cy="1587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contents and photos are implemented in a more pleasing way as a table.</a:t>
            </a:r>
            <a:endParaRPr dirty="0"/>
          </a:p>
        </p:txBody>
      </p:sp>
      <p:sp>
        <p:nvSpPr>
          <p:cNvPr id="9" name="Google Shape;497;p31">
            <a:extLst>
              <a:ext uri="{FF2B5EF4-FFF2-40B4-BE49-F238E27FC236}">
                <a16:creationId xmlns:a16="http://schemas.microsoft.com/office/drawing/2014/main" id="{7FBAED8B-E4FF-470E-A33F-1FA7AD25486F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6;p31">
            <a:extLst>
              <a:ext uri="{FF2B5EF4-FFF2-40B4-BE49-F238E27FC236}">
                <a16:creationId xmlns:a16="http://schemas.microsoft.com/office/drawing/2014/main" id="{CDCF204B-3D15-4440-9EF8-5145218CF64B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List &amp; 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61D93-C531-4D61-A28D-1F0FF90A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48" y="2007073"/>
            <a:ext cx="4599851" cy="26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Hyperlink &amp; Image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6115792" y="2571750"/>
            <a:ext cx="2493819" cy="1790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Hyperlinks to websites and specific locations.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multiple Image tags.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1E957-FA52-4F8B-B53E-63CCF6D8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709779"/>
            <a:ext cx="4992868" cy="20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540065-FE0B-4AAD-BCF4-16D18FA12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3118791"/>
            <a:ext cx="5182179" cy="41598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B95826-4A04-4AE8-8C41-5F643029F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99" y="3785267"/>
            <a:ext cx="4410142" cy="3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6212402" y="1951750"/>
            <a:ext cx="2100298" cy="26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Inline Stylesheet</a:t>
            </a:r>
            <a:endParaRPr dirty="0"/>
          </a:p>
        </p:txBody>
      </p:sp>
      <p:sp>
        <p:nvSpPr>
          <p:cNvPr id="9" name="Google Shape;497;p31">
            <a:extLst>
              <a:ext uri="{FF2B5EF4-FFF2-40B4-BE49-F238E27FC236}">
                <a16:creationId xmlns:a16="http://schemas.microsoft.com/office/drawing/2014/main" id="{7FBAED8B-E4FF-470E-A33F-1FA7AD25486F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6;p31">
            <a:extLst>
              <a:ext uri="{FF2B5EF4-FFF2-40B4-BE49-F238E27FC236}">
                <a16:creationId xmlns:a16="http://schemas.microsoft.com/office/drawing/2014/main" id="{CDCF204B-3D15-4440-9EF8-5145218CF64B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CSS stylesheet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A00E2F9-7D9B-4F1F-B725-CD148A556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571750"/>
            <a:ext cx="5237864" cy="11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CSS Stylesheet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720000" y="2571750"/>
            <a:ext cx="2493819" cy="1790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Internal Stylesheet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416F61-9977-44EE-9FAB-D0791757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75" y="1988369"/>
            <a:ext cx="4592225" cy="2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3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882300" y="2743280"/>
            <a:ext cx="3020727" cy="1410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External Stylesheet</a:t>
            </a:r>
            <a:endParaRPr dirty="0"/>
          </a:p>
        </p:txBody>
      </p:sp>
      <p:sp>
        <p:nvSpPr>
          <p:cNvPr id="9" name="Google Shape;497;p31">
            <a:extLst>
              <a:ext uri="{FF2B5EF4-FFF2-40B4-BE49-F238E27FC236}">
                <a16:creationId xmlns:a16="http://schemas.microsoft.com/office/drawing/2014/main" id="{7FBAED8B-E4FF-470E-A33F-1FA7AD25486F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6;p31">
            <a:extLst>
              <a:ext uri="{FF2B5EF4-FFF2-40B4-BE49-F238E27FC236}">
                <a16:creationId xmlns:a16="http://schemas.microsoft.com/office/drawing/2014/main" id="{CDCF204B-3D15-4440-9EF8-5145218CF64B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CSS stylesheet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FD8B629-AEFA-44AD-A1D8-52430C1A0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3" y="1951751"/>
            <a:ext cx="4873278" cy="26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Div &amp; Span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6374700" y="2377625"/>
            <a:ext cx="2139907" cy="1914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Span was used to point the letters, and div was used to split the screens.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C55A994-486E-4F46-852F-DEAEBB2C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590304"/>
            <a:ext cx="5457035" cy="12335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02B013-53D9-48DC-A811-A55E8033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4036534"/>
            <a:ext cx="5457035" cy="2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2185060" y="3859479"/>
            <a:ext cx="609134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margin and padding to refine style.</a:t>
            </a:r>
            <a:endParaRPr dirty="0"/>
          </a:p>
        </p:txBody>
      </p:sp>
      <p:sp>
        <p:nvSpPr>
          <p:cNvPr id="9" name="Google Shape;497;p31">
            <a:extLst>
              <a:ext uri="{FF2B5EF4-FFF2-40B4-BE49-F238E27FC236}">
                <a16:creationId xmlns:a16="http://schemas.microsoft.com/office/drawing/2014/main" id="{7FBAED8B-E4FF-470E-A33F-1FA7AD25486F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6;p31">
            <a:extLst>
              <a:ext uri="{FF2B5EF4-FFF2-40B4-BE49-F238E27FC236}">
                <a16:creationId xmlns:a16="http://schemas.microsoft.com/office/drawing/2014/main" id="{CDCF204B-3D15-4440-9EF8-5145218CF64B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Margin &amp; Padding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9FA17F-B82A-4750-8A3A-B904528D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571749"/>
            <a:ext cx="5778068" cy="12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4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Google Font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1558770" y="3893403"/>
            <a:ext cx="69558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Google Font API to get 4 fonts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5BF8CB-6DCF-4EA1-A71B-7CA8FAD7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571750"/>
            <a:ext cx="7807095" cy="9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5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882299" y="2571751"/>
            <a:ext cx="2715923" cy="2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Semantic to organize code into header, nav1, nav2, section, footer.</a:t>
            </a:r>
            <a:endParaRPr dirty="0"/>
          </a:p>
        </p:txBody>
      </p:sp>
      <p:sp>
        <p:nvSpPr>
          <p:cNvPr id="9" name="Google Shape;497;p31">
            <a:extLst>
              <a:ext uri="{FF2B5EF4-FFF2-40B4-BE49-F238E27FC236}">
                <a16:creationId xmlns:a16="http://schemas.microsoft.com/office/drawing/2014/main" id="{7FBAED8B-E4FF-470E-A33F-1FA7AD25486F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06;p31">
            <a:extLst>
              <a:ext uri="{FF2B5EF4-FFF2-40B4-BE49-F238E27FC236}">
                <a16:creationId xmlns:a16="http://schemas.microsoft.com/office/drawing/2014/main" id="{CDCF204B-3D15-4440-9EF8-5145218CF64B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Semantic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FE0559E-B4EF-4BDF-84EA-157E271E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6" y="1872938"/>
            <a:ext cx="4505143" cy="28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8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Google Font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1558770" y="3893403"/>
            <a:ext cx="695583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Google Font API to get 4 fonts</a:t>
            </a:r>
            <a:endParaRPr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5BF8CB-6DCF-4EA1-A71B-7CA8FAD7A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571750"/>
            <a:ext cx="7807095" cy="9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7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"/>
          <p:cNvSpPr txBox="1">
            <a:spLocks noGrp="1"/>
          </p:cNvSpPr>
          <p:nvPr>
            <p:ph type="title" idx="2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6" name="Google Shape;586;p35"/>
          <p:cNvSpPr txBox="1">
            <a:spLocks noGrp="1"/>
          </p:cNvSpPr>
          <p:nvPr>
            <p:ph type="title"/>
          </p:nvPr>
        </p:nvSpPr>
        <p:spPr>
          <a:xfrm>
            <a:off x="3013674" y="2578060"/>
            <a:ext cx="32243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1"/>
          </p:nvPr>
        </p:nvSpPr>
        <p:spPr>
          <a:xfrm>
            <a:off x="3131325" y="3452585"/>
            <a:ext cx="289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dirty="0"/>
              <a:t>Overview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US" dirty="0"/>
              <a:t>Concept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946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Function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715923" cy="20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Definition tag, indentation and organization are good.</a:t>
            </a:r>
            <a:endParaRPr dirty="0"/>
          </a:p>
        </p:txBody>
      </p:sp>
      <p:sp>
        <p:nvSpPr>
          <p:cNvPr id="12" name="Google Shape;497;p31">
            <a:extLst>
              <a:ext uri="{FF2B5EF4-FFF2-40B4-BE49-F238E27FC236}">
                <a16:creationId xmlns:a16="http://schemas.microsoft.com/office/drawing/2014/main" id="{9550F247-433A-4D41-8334-C3C8281E3D55}"/>
              </a:ext>
            </a:extLst>
          </p:cNvPr>
          <p:cNvSpPr/>
          <p:nvPr/>
        </p:nvSpPr>
        <p:spPr>
          <a:xfrm>
            <a:off x="720000" y="198825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06;p31">
            <a:extLst>
              <a:ext uri="{FF2B5EF4-FFF2-40B4-BE49-F238E27FC236}">
                <a16:creationId xmlns:a16="http://schemas.microsoft.com/office/drawing/2014/main" id="{6175FA24-DB3C-447B-92F2-0CE0D4616EAD}"/>
              </a:ext>
            </a:extLst>
          </p:cNvPr>
          <p:cNvSpPr txBox="1">
            <a:spLocks/>
          </p:cNvSpPr>
          <p:nvPr/>
        </p:nvSpPr>
        <p:spPr>
          <a:xfrm>
            <a:off x="882300" y="19517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Special thing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7772B-7065-401B-92E1-F4234108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10" y="2212622"/>
            <a:ext cx="4834139" cy="23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71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/>
          <p:nvPr/>
        </p:nvSpPr>
        <p:spPr>
          <a:xfrm>
            <a:off x="720000" y="1946225"/>
            <a:ext cx="2373900" cy="431400"/>
          </a:xfrm>
          <a:prstGeom prst="roundRect">
            <a:avLst>
              <a:gd name="adj" fmla="val 5742"/>
            </a:avLst>
          </a:prstGeom>
          <a:solidFill>
            <a:srgbClr val="787FF0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Function </a:t>
            </a:r>
            <a:endParaRPr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2"/>
          </p:nvPr>
        </p:nvSpPr>
        <p:spPr>
          <a:xfrm>
            <a:off x="882300" y="1946225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Special thing</a:t>
            </a:r>
            <a:endParaRPr sz="1400" dirty="0"/>
          </a:p>
        </p:txBody>
      </p:sp>
      <p:sp>
        <p:nvSpPr>
          <p:cNvPr id="465" name="Google Shape;465;p30"/>
          <p:cNvSpPr txBox="1">
            <a:spLocks noGrp="1"/>
          </p:cNvSpPr>
          <p:nvPr>
            <p:ph type="subTitle" idx="3"/>
          </p:nvPr>
        </p:nvSpPr>
        <p:spPr>
          <a:xfrm>
            <a:off x="2840993" y="2852243"/>
            <a:ext cx="5583007" cy="1017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Tap the (Top of page) at the bottom of the page 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will be at the top of the page.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D5E4B9-E0D7-47DE-AC87-DD85F675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00" y="2673796"/>
            <a:ext cx="7426322" cy="219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26A1A2-A191-49C2-B104-3D24B316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00" y="2957744"/>
            <a:ext cx="1870755" cy="69676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B922F9-C51B-4364-BB30-527EF5151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00" y="3835239"/>
            <a:ext cx="3372023" cy="520727"/>
          </a:xfrm>
          <a:prstGeom prst="rect">
            <a:avLst/>
          </a:prstGeom>
        </p:spPr>
      </p:pic>
      <p:sp>
        <p:nvSpPr>
          <p:cNvPr id="13" name="Google Shape;465;p30">
            <a:extLst>
              <a:ext uri="{FF2B5EF4-FFF2-40B4-BE49-F238E27FC236}">
                <a16:creationId xmlns:a16="http://schemas.microsoft.com/office/drawing/2014/main" id="{DF4F30DB-7C08-4802-9561-CEA21C14BA07}"/>
              </a:ext>
            </a:extLst>
          </p:cNvPr>
          <p:cNvSpPr txBox="1">
            <a:spLocks/>
          </p:cNvSpPr>
          <p:nvPr/>
        </p:nvSpPr>
        <p:spPr>
          <a:xfrm>
            <a:off x="3883221" y="3586800"/>
            <a:ext cx="5002488" cy="101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dirty="0"/>
              <a:t>Press the backpack and you’ll go home.</a:t>
            </a:r>
          </a:p>
        </p:txBody>
      </p:sp>
    </p:spTree>
    <p:extLst>
      <p:ext uri="{BB962C8B-B14F-4D97-AF65-F5344CB8AC3E}">
        <p14:creationId xmlns:p14="http://schemas.microsoft.com/office/powerpoint/2010/main" val="418501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"/>
          <p:cNvSpPr txBox="1">
            <a:spLocks noGrp="1"/>
          </p:cNvSpPr>
          <p:nvPr>
            <p:ph type="title" idx="2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86" name="Google Shape;586;p35"/>
          <p:cNvSpPr txBox="1">
            <a:spLocks noGrp="1"/>
          </p:cNvSpPr>
          <p:nvPr>
            <p:ph type="title"/>
          </p:nvPr>
        </p:nvSpPr>
        <p:spPr>
          <a:xfrm>
            <a:off x="3013674" y="2578060"/>
            <a:ext cx="32243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1"/>
          </p:nvPr>
        </p:nvSpPr>
        <p:spPr>
          <a:xfrm>
            <a:off x="3131325" y="3452585"/>
            <a:ext cx="289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1. Appendix</a:t>
            </a:r>
          </a:p>
        </p:txBody>
      </p:sp>
    </p:spTree>
    <p:extLst>
      <p:ext uri="{BB962C8B-B14F-4D97-AF65-F5344CB8AC3E}">
        <p14:creationId xmlns:p14="http://schemas.microsoft.com/office/powerpoint/2010/main" val="16941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9"/>
          <p:cNvSpPr txBox="1">
            <a:spLocks noGrp="1"/>
          </p:cNvSpPr>
          <p:nvPr>
            <p:ph type="body" idx="1"/>
          </p:nvPr>
        </p:nvSpPr>
        <p:spPr>
          <a:xfrm>
            <a:off x="908049" y="1542875"/>
            <a:ext cx="7231239" cy="30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CSS    – headerStyle.css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HTML – Main.html, East1.html, East2.html,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West1.html, West2.html, USA.html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Image – backpack.png, plan1 - 6.jpg, money1 – 8.jpg, map1 – 2.jpg,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deu_fran1,2 _hi1,2 _mun1,2.jpg, cze_che1,2 _pra1,2.jpg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aut_vie1,2.jpg, hun_bud1,2.jpg,</a:t>
            </a:r>
            <a:r>
              <a:rPr lang="en-US" altLang="ko-KR" dirty="0"/>
              <a:t> prt_prt1,2 _ris1,2.jpg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ita_cin1,2 _fir1,2 _mil1,2 _rom1,2 _ven1,2.jpg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che_bas1,2 _int1 – 4 _luz1,2 _zur1,2.jpg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fra_arl1,2 _col1,2 _mon1,2 _nic1,2 _par1 – 4 _str1,2.jpg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esp_bar1 – 4 _gra1,2 _mad1,2 _mal1,2 _sev1,2.jpg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gbr_edi1,2 _gla1,2 _liv1,2 _lon1 – 4 _man1,2 _ox1,2.jpg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3816A"/>
              </a:buClr>
              <a:buSzPts val="1100"/>
              <a:buFont typeface="Arial"/>
              <a:buNone/>
            </a:pPr>
            <a:r>
              <a:rPr lang="en-US" dirty="0"/>
              <a:t>              usa_la1 – 4 _las1 – 4 _san1,2.jpg</a:t>
            </a:r>
            <a:endParaRPr dirty="0"/>
          </a:p>
        </p:txBody>
      </p:sp>
      <p:sp>
        <p:nvSpPr>
          <p:cNvPr id="1299" name="Google Shape;1299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Appendix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Appendix</a:t>
            </a:r>
            <a:endParaRPr dirty="0"/>
          </a:p>
        </p:txBody>
      </p:sp>
      <p:sp>
        <p:nvSpPr>
          <p:cNvPr id="1287" name="Google Shape;1287;p48"/>
          <p:cNvSpPr txBox="1">
            <a:spLocks noGrp="1"/>
          </p:cNvSpPr>
          <p:nvPr>
            <p:ph type="subTitle" idx="1"/>
          </p:nvPr>
        </p:nvSpPr>
        <p:spPr>
          <a:xfrm>
            <a:off x="4878708" y="2725577"/>
            <a:ext cx="3892759" cy="11752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Page URL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linkClick r:id="rId3"/>
              </a:rPr>
              <a:t>http://qkqh8639.dothome.co.kr/Main.html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88" name="Google Shape;1288;p48"/>
          <p:cNvGrpSpPr/>
          <p:nvPr/>
        </p:nvGrpSpPr>
        <p:grpSpPr>
          <a:xfrm>
            <a:off x="831291" y="2091924"/>
            <a:ext cx="3892758" cy="2336854"/>
            <a:chOff x="4854325" y="1936705"/>
            <a:chExt cx="3569700" cy="2142920"/>
          </a:xfrm>
        </p:grpSpPr>
        <p:sp>
          <p:nvSpPr>
            <p:cNvPr id="1289" name="Google Shape;1289;p48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5925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2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2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222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82BD05-D1CF-41F4-BF82-E7D835388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51" y="2381805"/>
            <a:ext cx="3326636" cy="18628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0"/>
          <p:cNvSpPr txBox="1">
            <a:spLocks noGrp="1"/>
          </p:cNvSpPr>
          <p:nvPr>
            <p:ph type="ctrTitle"/>
          </p:nvPr>
        </p:nvSpPr>
        <p:spPr>
          <a:xfrm>
            <a:off x="2059675" y="1206800"/>
            <a:ext cx="5024700" cy="8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316" name="Google Shape;1316;p50"/>
          <p:cNvSpPr txBox="1">
            <a:spLocks noGrp="1"/>
          </p:cNvSpPr>
          <p:nvPr>
            <p:ph type="subTitle" idx="2"/>
          </p:nvPr>
        </p:nvSpPr>
        <p:spPr>
          <a:xfrm>
            <a:off x="1869075" y="2433800"/>
            <a:ext cx="54057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qkqh8639@gmail.com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+82 10 8511 8639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github.com/dntjr41</a:t>
            </a:r>
            <a:endParaRPr dirty="0"/>
          </a:p>
        </p:txBody>
      </p:sp>
      <p:sp>
        <p:nvSpPr>
          <p:cNvPr id="1317" name="Google Shape;1317;p50"/>
          <p:cNvSpPr txBox="1"/>
          <p:nvPr/>
        </p:nvSpPr>
        <p:spPr>
          <a:xfrm>
            <a:off x="2646006" y="3974825"/>
            <a:ext cx="38520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8" name="Google Shape;1318;p50"/>
          <p:cNvSpPr txBox="1"/>
          <p:nvPr/>
        </p:nvSpPr>
        <p:spPr>
          <a:xfrm>
            <a:off x="872400" y="71950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grpSp>
        <p:nvGrpSpPr>
          <p:cNvPr id="1319" name="Google Shape;1319;p50"/>
          <p:cNvGrpSpPr/>
          <p:nvPr/>
        </p:nvGrpSpPr>
        <p:grpSpPr>
          <a:xfrm>
            <a:off x="4620528" y="3266805"/>
            <a:ext cx="264873" cy="264913"/>
            <a:chOff x="1379798" y="1723250"/>
            <a:chExt cx="397887" cy="397887"/>
          </a:xfrm>
        </p:grpSpPr>
        <p:sp>
          <p:nvSpPr>
            <p:cNvPr id="1320" name="Google Shape;1320;p50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50"/>
          <p:cNvGrpSpPr/>
          <p:nvPr/>
        </p:nvGrpSpPr>
        <p:grpSpPr>
          <a:xfrm>
            <a:off x="3894823" y="3266805"/>
            <a:ext cx="264887" cy="264913"/>
            <a:chOff x="266768" y="1721375"/>
            <a:chExt cx="397907" cy="397887"/>
          </a:xfrm>
        </p:grpSpPr>
        <p:sp>
          <p:nvSpPr>
            <p:cNvPr id="1325" name="Google Shape;1325;p50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50"/>
          <p:cNvGrpSpPr/>
          <p:nvPr/>
        </p:nvGrpSpPr>
        <p:grpSpPr>
          <a:xfrm>
            <a:off x="4257690" y="3266805"/>
            <a:ext cx="264859" cy="264913"/>
            <a:chOff x="864491" y="1723250"/>
            <a:chExt cx="397866" cy="397887"/>
          </a:xfrm>
        </p:grpSpPr>
        <p:sp>
          <p:nvSpPr>
            <p:cNvPr id="1328" name="Google Shape;1328;p50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50"/>
          <p:cNvSpPr/>
          <p:nvPr/>
        </p:nvSpPr>
        <p:spPr>
          <a:xfrm>
            <a:off x="4983354" y="3290782"/>
            <a:ext cx="265652" cy="216706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926450" y="1618763"/>
            <a:ext cx="1611300" cy="2471400"/>
          </a:xfrm>
          <a:prstGeom prst="roundRect">
            <a:avLst>
              <a:gd name="adj" fmla="val 7424"/>
            </a:avLst>
          </a:prstGeom>
          <a:noFill/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3"/>
          <p:cNvSpPr txBox="1">
            <a:spLocks noGrp="1"/>
          </p:cNvSpPr>
          <p:nvPr>
            <p:ph type="subTitle" idx="1"/>
          </p:nvPr>
        </p:nvSpPr>
        <p:spPr>
          <a:xfrm>
            <a:off x="3024800" y="1115879"/>
            <a:ext cx="5388000" cy="3339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I was discharged the army, worked part-time, saved money, and went backpacking for six months.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After I went on a trip, I didn’t write it down properly, so I’m going to write it down through this assignment.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Written in diary and blog format.</a:t>
            </a:r>
            <a:endParaRPr sz="2400" dirty="0"/>
          </a:p>
        </p:txBody>
      </p:sp>
      <p:sp>
        <p:nvSpPr>
          <p:cNvPr id="575" name="Google Shape;575;p33"/>
          <p:cNvSpPr txBox="1"/>
          <p:nvPr/>
        </p:nvSpPr>
        <p:spPr>
          <a:xfrm>
            <a:off x="720000" y="377250"/>
            <a:ext cx="3619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pic>
        <p:nvPicPr>
          <p:cNvPr id="5" name="그래픽 4" descr="구두 발자국 윤곽선">
            <a:extLst>
              <a:ext uri="{FF2B5EF4-FFF2-40B4-BE49-F238E27FC236}">
                <a16:creationId xmlns:a16="http://schemas.microsoft.com/office/drawing/2014/main" id="{FDFC9D15-4C96-4582-9E44-90C73BD15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085" y="1866657"/>
            <a:ext cx="914400" cy="914400"/>
          </a:xfrm>
          <a:prstGeom prst="rect">
            <a:avLst/>
          </a:prstGeom>
        </p:spPr>
      </p:pic>
      <p:pic>
        <p:nvPicPr>
          <p:cNvPr id="7" name="그래픽 6" descr="수화물 윤곽선">
            <a:extLst>
              <a:ext uri="{FF2B5EF4-FFF2-40B4-BE49-F238E27FC236}">
                <a16:creationId xmlns:a16="http://schemas.microsoft.com/office/drawing/2014/main" id="{54075584-9A8E-4621-B6B1-089641032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37" y="278105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/>
          <p:nvPr/>
        </p:nvSpPr>
        <p:spPr>
          <a:xfrm>
            <a:off x="3385050" y="2004713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>
            <a:off x="5985150" y="2004713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>
            <a:off x="784950" y="363590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1"/>
          <p:cNvSpPr/>
          <p:nvPr/>
        </p:nvSpPr>
        <p:spPr>
          <a:xfrm>
            <a:off x="3385050" y="363590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1"/>
          <p:cNvSpPr/>
          <p:nvPr/>
        </p:nvSpPr>
        <p:spPr>
          <a:xfrm>
            <a:off x="5985150" y="3635900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1"/>
          <p:cNvSpPr/>
          <p:nvPr/>
        </p:nvSpPr>
        <p:spPr>
          <a:xfrm>
            <a:off x="784950" y="2004713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Introduction</a:t>
            </a:r>
            <a:endParaRPr dirty="0"/>
          </a:p>
        </p:txBody>
      </p:sp>
      <p:sp>
        <p:nvSpPr>
          <p:cNvPr id="499" name="Google Shape;499;p31"/>
          <p:cNvSpPr txBox="1">
            <a:spLocks noGrp="1"/>
          </p:cNvSpPr>
          <p:nvPr>
            <p:ph type="subTitle" idx="1"/>
          </p:nvPr>
        </p:nvSpPr>
        <p:spPr>
          <a:xfrm>
            <a:off x="7200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Italy, Switzerland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France</a:t>
            </a:r>
            <a:endParaRPr dirty="0"/>
          </a:p>
        </p:txBody>
      </p:sp>
      <p:sp>
        <p:nvSpPr>
          <p:cNvPr id="500" name="Google Shape;500;p31"/>
          <p:cNvSpPr txBox="1">
            <a:spLocks noGrp="1"/>
          </p:cNvSpPr>
          <p:nvPr>
            <p:ph type="subTitle" idx="2"/>
          </p:nvPr>
        </p:nvSpPr>
        <p:spPr>
          <a:xfrm>
            <a:off x="784950" y="3599450"/>
            <a:ext cx="2373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Western Europe</a:t>
            </a:r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3"/>
          </p:nvPr>
        </p:nvSpPr>
        <p:spPr>
          <a:xfrm>
            <a:off x="33201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Spain, Portugal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nd UK</a:t>
            </a:r>
            <a:endParaRPr dirty="0"/>
          </a:p>
        </p:txBody>
      </p:sp>
      <p:sp>
        <p:nvSpPr>
          <p:cNvPr id="502" name="Google Shape;502;p31"/>
          <p:cNvSpPr txBox="1">
            <a:spLocks noGrp="1"/>
          </p:cNvSpPr>
          <p:nvPr>
            <p:ph type="subTitle" idx="4"/>
          </p:nvPr>
        </p:nvSpPr>
        <p:spPr>
          <a:xfrm>
            <a:off x="3385050" y="3599450"/>
            <a:ext cx="2373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Western Europe</a:t>
            </a:r>
          </a:p>
        </p:txBody>
      </p:sp>
      <p:sp>
        <p:nvSpPr>
          <p:cNvPr id="503" name="Google Shape;503;p31"/>
          <p:cNvSpPr txBox="1">
            <a:spLocks noGrp="1"/>
          </p:cNvSpPr>
          <p:nvPr>
            <p:ph type="subTitle" idx="5"/>
          </p:nvPr>
        </p:nvSpPr>
        <p:spPr>
          <a:xfrm>
            <a:off x="5920200" y="4118275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Western US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subTitle" idx="6"/>
          </p:nvPr>
        </p:nvSpPr>
        <p:spPr>
          <a:xfrm>
            <a:off x="6147450" y="3599450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subTitle" idx="7"/>
          </p:nvPr>
        </p:nvSpPr>
        <p:spPr>
          <a:xfrm>
            <a:off x="7200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and Introduction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subTitle" idx="8"/>
          </p:nvPr>
        </p:nvSpPr>
        <p:spPr>
          <a:xfrm>
            <a:off x="947250" y="1968213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page</a:t>
            </a:r>
            <a:endParaRPr dirty="0"/>
          </a:p>
        </p:txBody>
      </p:sp>
      <p:sp>
        <p:nvSpPr>
          <p:cNvPr id="507" name="Google Shape;507;p31"/>
          <p:cNvSpPr txBox="1">
            <a:spLocks noGrp="1"/>
          </p:cNvSpPr>
          <p:nvPr>
            <p:ph type="subTitle" idx="9"/>
          </p:nvPr>
        </p:nvSpPr>
        <p:spPr>
          <a:xfrm>
            <a:off x="33201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Germany 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Czech Republic</a:t>
            </a:r>
            <a:endParaRPr dirty="0"/>
          </a:p>
        </p:txBody>
      </p:sp>
      <p:sp>
        <p:nvSpPr>
          <p:cNvPr id="508" name="Google Shape;508;p31"/>
          <p:cNvSpPr txBox="1">
            <a:spLocks noGrp="1"/>
          </p:cNvSpPr>
          <p:nvPr>
            <p:ph type="subTitle" idx="13"/>
          </p:nvPr>
        </p:nvSpPr>
        <p:spPr>
          <a:xfrm>
            <a:off x="3385050" y="1968213"/>
            <a:ext cx="2373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Easten Europe</a:t>
            </a:r>
            <a:endParaRPr dirty="0"/>
          </a:p>
        </p:txBody>
      </p:sp>
      <p:sp>
        <p:nvSpPr>
          <p:cNvPr id="509" name="Google Shape;509;p31"/>
          <p:cNvSpPr txBox="1">
            <a:spLocks noGrp="1"/>
          </p:cNvSpPr>
          <p:nvPr>
            <p:ph type="subTitle" idx="14"/>
          </p:nvPr>
        </p:nvSpPr>
        <p:spPr>
          <a:xfrm>
            <a:off x="5920200" y="2487038"/>
            <a:ext cx="250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Austria and Hungary</a:t>
            </a:r>
            <a:endParaRPr dirty="0"/>
          </a:p>
        </p:txBody>
      </p:sp>
      <p:sp>
        <p:nvSpPr>
          <p:cNvPr id="510" name="Google Shape;510;p31"/>
          <p:cNvSpPr txBox="1">
            <a:spLocks noGrp="1"/>
          </p:cNvSpPr>
          <p:nvPr>
            <p:ph type="subTitle" idx="15"/>
          </p:nvPr>
        </p:nvSpPr>
        <p:spPr>
          <a:xfrm>
            <a:off x="5985150" y="1968213"/>
            <a:ext cx="2373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Easten</a:t>
            </a:r>
            <a:r>
              <a:rPr lang="en-US" altLang="ko-KR" dirty="0"/>
              <a:t> Europe</a:t>
            </a:r>
          </a:p>
        </p:txBody>
      </p:sp>
      <p:grpSp>
        <p:nvGrpSpPr>
          <p:cNvPr id="511" name="Google Shape;511;p31"/>
          <p:cNvGrpSpPr/>
          <p:nvPr/>
        </p:nvGrpSpPr>
        <p:grpSpPr>
          <a:xfrm>
            <a:off x="1843169" y="1557443"/>
            <a:ext cx="298289" cy="339415"/>
            <a:chOff x="1475319" y="1208918"/>
            <a:chExt cx="298289" cy="339415"/>
          </a:xfrm>
        </p:grpSpPr>
        <p:sp>
          <p:nvSpPr>
            <p:cNvPr id="512" name="Google Shape;512;p31"/>
            <p:cNvSpPr/>
            <p:nvPr/>
          </p:nvSpPr>
          <p:spPr>
            <a:xfrm>
              <a:off x="1594508" y="1208918"/>
              <a:ext cx="59627" cy="59911"/>
            </a:xfrm>
            <a:custGeom>
              <a:avLst/>
              <a:gdLst/>
              <a:ahLst/>
              <a:cxnLst/>
              <a:rect l="l" t="t" r="r" b="b"/>
              <a:pathLst>
                <a:path w="2733" h="2746" extrusionOk="0">
                  <a:moveTo>
                    <a:pt x="1366" y="0"/>
                  </a:moveTo>
                  <a:cubicBezTo>
                    <a:pt x="611" y="0"/>
                    <a:pt x="1" y="624"/>
                    <a:pt x="1" y="1379"/>
                  </a:cubicBezTo>
                  <a:cubicBezTo>
                    <a:pt x="1" y="2122"/>
                    <a:pt x="611" y="2746"/>
                    <a:pt x="1366" y="2746"/>
                  </a:cubicBezTo>
                  <a:cubicBezTo>
                    <a:pt x="2123" y="2746"/>
                    <a:pt x="2733" y="2122"/>
                    <a:pt x="2733" y="1379"/>
                  </a:cubicBezTo>
                  <a:cubicBezTo>
                    <a:pt x="2733" y="624"/>
                    <a:pt x="2123" y="0"/>
                    <a:pt x="1366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574828" y="1288486"/>
              <a:ext cx="99270" cy="259846"/>
            </a:xfrm>
            <a:custGeom>
              <a:avLst/>
              <a:gdLst/>
              <a:ahLst/>
              <a:cxnLst/>
              <a:rect l="l" t="t" r="r" b="b"/>
              <a:pathLst>
                <a:path w="4550" h="11910" extrusionOk="0">
                  <a:moveTo>
                    <a:pt x="2268" y="0"/>
                  </a:moveTo>
                  <a:cubicBezTo>
                    <a:pt x="1260" y="0"/>
                    <a:pt x="452" y="823"/>
                    <a:pt x="452" y="1830"/>
                  </a:cubicBezTo>
                  <a:lnTo>
                    <a:pt x="452" y="4562"/>
                  </a:lnTo>
                  <a:lnTo>
                    <a:pt x="1366" y="4562"/>
                  </a:lnTo>
                  <a:lnTo>
                    <a:pt x="1366" y="7321"/>
                  </a:lnTo>
                  <a:lnTo>
                    <a:pt x="1" y="7321"/>
                  </a:lnTo>
                  <a:lnTo>
                    <a:pt x="1" y="11909"/>
                  </a:lnTo>
                  <a:lnTo>
                    <a:pt x="4549" y="11909"/>
                  </a:lnTo>
                  <a:lnTo>
                    <a:pt x="4549" y="7321"/>
                  </a:lnTo>
                  <a:lnTo>
                    <a:pt x="3184" y="7321"/>
                  </a:lnTo>
                  <a:lnTo>
                    <a:pt x="3184" y="4562"/>
                  </a:lnTo>
                  <a:lnTo>
                    <a:pt x="4098" y="4562"/>
                  </a:lnTo>
                  <a:lnTo>
                    <a:pt x="4098" y="1830"/>
                  </a:lnTo>
                  <a:cubicBezTo>
                    <a:pt x="4098" y="823"/>
                    <a:pt x="3276" y="0"/>
                    <a:pt x="2268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475319" y="1468153"/>
              <a:ext cx="79568" cy="80179"/>
            </a:xfrm>
            <a:custGeom>
              <a:avLst/>
              <a:gdLst/>
              <a:ahLst/>
              <a:cxnLst/>
              <a:rect l="l" t="t" r="r" b="b"/>
              <a:pathLst>
                <a:path w="3647" h="3675" extrusionOk="0">
                  <a:moveTo>
                    <a:pt x="0" y="0"/>
                  </a:moveTo>
                  <a:lnTo>
                    <a:pt x="0" y="3674"/>
                  </a:lnTo>
                  <a:lnTo>
                    <a:pt x="3646" y="3674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694039" y="1488116"/>
              <a:ext cx="79568" cy="60216"/>
            </a:xfrm>
            <a:custGeom>
              <a:avLst/>
              <a:gdLst/>
              <a:ahLst/>
              <a:cxnLst/>
              <a:rect l="l" t="t" r="r" b="b"/>
              <a:pathLst>
                <a:path w="3647" h="2760" extrusionOk="0">
                  <a:moveTo>
                    <a:pt x="1" y="1"/>
                  </a:moveTo>
                  <a:lnTo>
                    <a:pt x="1" y="2759"/>
                  </a:lnTo>
                  <a:lnTo>
                    <a:pt x="3647" y="2759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31"/>
          <p:cNvGrpSpPr/>
          <p:nvPr/>
        </p:nvGrpSpPr>
        <p:grpSpPr>
          <a:xfrm>
            <a:off x="4359768" y="1557443"/>
            <a:ext cx="339109" cy="339415"/>
            <a:chOff x="2109793" y="1208918"/>
            <a:chExt cx="339109" cy="339415"/>
          </a:xfrm>
        </p:grpSpPr>
        <p:sp>
          <p:nvSpPr>
            <p:cNvPr id="517" name="Google Shape;517;p31"/>
            <p:cNvSpPr/>
            <p:nvPr/>
          </p:nvSpPr>
          <p:spPr>
            <a:xfrm>
              <a:off x="2209914" y="1208918"/>
              <a:ext cx="139196" cy="140047"/>
            </a:xfrm>
            <a:custGeom>
              <a:avLst/>
              <a:gdLst/>
              <a:ahLst/>
              <a:cxnLst/>
              <a:rect l="l" t="t" r="r" b="b"/>
              <a:pathLst>
                <a:path w="6380" h="6419" extrusionOk="0">
                  <a:moveTo>
                    <a:pt x="3634" y="1857"/>
                  </a:moveTo>
                  <a:lnTo>
                    <a:pt x="3634" y="2772"/>
                  </a:lnTo>
                  <a:lnTo>
                    <a:pt x="4549" y="2772"/>
                  </a:lnTo>
                  <a:lnTo>
                    <a:pt x="4549" y="3687"/>
                  </a:lnTo>
                  <a:lnTo>
                    <a:pt x="2732" y="3687"/>
                  </a:lnTo>
                  <a:lnTo>
                    <a:pt x="2732" y="1857"/>
                  </a:lnTo>
                  <a:close/>
                  <a:moveTo>
                    <a:pt x="3183" y="0"/>
                  </a:moveTo>
                  <a:cubicBezTo>
                    <a:pt x="1432" y="0"/>
                    <a:pt x="0" y="1473"/>
                    <a:pt x="0" y="3223"/>
                  </a:cubicBezTo>
                  <a:cubicBezTo>
                    <a:pt x="0" y="4986"/>
                    <a:pt x="1432" y="6418"/>
                    <a:pt x="3183" y="6418"/>
                  </a:cubicBezTo>
                  <a:cubicBezTo>
                    <a:pt x="4947" y="6418"/>
                    <a:pt x="6379" y="4986"/>
                    <a:pt x="6379" y="3223"/>
                  </a:cubicBezTo>
                  <a:cubicBezTo>
                    <a:pt x="6379" y="1473"/>
                    <a:pt x="4947" y="0"/>
                    <a:pt x="3183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2109793" y="1448190"/>
              <a:ext cx="80179" cy="79568"/>
            </a:xfrm>
            <a:custGeom>
              <a:avLst/>
              <a:gdLst/>
              <a:ahLst/>
              <a:cxnLst/>
              <a:rect l="l" t="t" r="r" b="b"/>
              <a:pathLst>
                <a:path w="3675" h="3647" extrusionOk="0">
                  <a:moveTo>
                    <a:pt x="1857" y="1"/>
                  </a:moveTo>
                  <a:cubicBezTo>
                    <a:pt x="849" y="1"/>
                    <a:pt x="1" y="823"/>
                    <a:pt x="1" y="1831"/>
                  </a:cubicBezTo>
                  <a:lnTo>
                    <a:pt x="1" y="3647"/>
                  </a:lnTo>
                  <a:lnTo>
                    <a:pt x="3675" y="3647"/>
                  </a:lnTo>
                  <a:lnTo>
                    <a:pt x="3675" y="1831"/>
                  </a:lnTo>
                  <a:cubicBezTo>
                    <a:pt x="3675" y="823"/>
                    <a:pt x="2852" y="1"/>
                    <a:pt x="1857" y="1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2119633" y="1368622"/>
              <a:ext cx="60500" cy="59911"/>
            </a:xfrm>
            <a:custGeom>
              <a:avLst/>
              <a:gdLst/>
              <a:ahLst/>
              <a:cxnLst/>
              <a:rect l="l" t="t" r="r" b="b"/>
              <a:pathLst>
                <a:path w="2773" h="2746" extrusionOk="0">
                  <a:moveTo>
                    <a:pt x="1406" y="0"/>
                  </a:moveTo>
                  <a:cubicBezTo>
                    <a:pt x="651" y="0"/>
                    <a:pt x="1" y="624"/>
                    <a:pt x="1" y="1379"/>
                  </a:cubicBezTo>
                  <a:cubicBezTo>
                    <a:pt x="1" y="2122"/>
                    <a:pt x="651" y="2746"/>
                    <a:pt x="1406" y="2746"/>
                  </a:cubicBezTo>
                  <a:cubicBezTo>
                    <a:pt x="2149" y="2746"/>
                    <a:pt x="2773" y="2122"/>
                    <a:pt x="2773" y="1379"/>
                  </a:cubicBezTo>
                  <a:cubicBezTo>
                    <a:pt x="2773" y="624"/>
                    <a:pt x="2149" y="0"/>
                    <a:pt x="1406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2239717" y="1468153"/>
              <a:ext cx="79568" cy="80179"/>
            </a:xfrm>
            <a:custGeom>
              <a:avLst/>
              <a:gdLst/>
              <a:ahLst/>
              <a:cxnLst/>
              <a:rect l="l" t="t" r="r" b="b"/>
              <a:pathLst>
                <a:path w="3647" h="3675" extrusionOk="0">
                  <a:moveTo>
                    <a:pt x="1817" y="0"/>
                  </a:moveTo>
                  <a:cubicBezTo>
                    <a:pt x="809" y="0"/>
                    <a:pt x="1" y="822"/>
                    <a:pt x="1" y="1817"/>
                  </a:cubicBezTo>
                  <a:lnTo>
                    <a:pt x="1" y="3674"/>
                  </a:lnTo>
                  <a:lnTo>
                    <a:pt x="3647" y="3674"/>
                  </a:lnTo>
                  <a:lnTo>
                    <a:pt x="3647" y="1817"/>
                  </a:lnTo>
                  <a:cubicBezTo>
                    <a:pt x="3647" y="822"/>
                    <a:pt x="2825" y="0"/>
                    <a:pt x="1817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249556" y="1388585"/>
              <a:ext cx="59627" cy="59627"/>
            </a:xfrm>
            <a:custGeom>
              <a:avLst/>
              <a:gdLst/>
              <a:ahLst/>
              <a:cxnLst/>
              <a:rect l="l" t="t" r="r" b="b"/>
              <a:pathLst>
                <a:path w="2733" h="2733" extrusionOk="0">
                  <a:moveTo>
                    <a:pt x="1366" y="1"/>
                  </a:moveTo>
                  <a:cubicBezTo>
                    <a:pt x="610" y="1"/>
                    <a:pt x="0" y="611"/>
                    <a:pt x="0" y="1366"/>
                  </a:cubicBezTo>
                  <a:cubicBezTo>
                    <a:pt x="0" y="2123"/>
                    <a:pt x="610" y="2733"/>
                    <a:pt x="1366" y="2733"/>
                  </a:cubicBezTo>
                  <a:cubicBezTo>
                    <a:pt x="2122" y="2733"/>
                    <a:pt x="2732" y="2123"/>
                    <a:pt x="2732" y="1366"/>
                  </a:cubicBezTo>
                  <a:cubicBezTo>
                    <a:pt x="2732" y="611"/>
                    <a:pt x="2122" y="1"/>
                    <a:pt x="1366" y="1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2368767" y="1448190"/>
              <a:ext cx="80136" cy="79568"/>
            </a:xfrm>
            <a:custGeom>
              <a:avLst/>
              <a:gdLst/>
              <a:ahLst/>
              <a:cxnLst/>
              <a:rect l="l" t="t" r="r" b="b"/>
              <a:pathLst>
                <a:path w="3673" h="3647" extrusionOk="0">
                  <a:moveTo>
                    <a:pt x="1830" y="1"/>
                  </a:moveTo>
                  <a:cubicBezTo>
                    <a:pt x="822" y="1"/>
                    <a:pt x="0" y="823"/>
                    <a:pt x="0" y="1831"/>
                  </a:cubicBezTo>
                  <a:lnTo>
                    <a:pt x="0" y="3647"/>
                  </a:lnTo>
                  <a:lnTo>
                    <a:pt x="3673" y="3647"/>
                  </a:lnTo>
                  <a:lnTo>
                    <a:pt x="3673" y="1831"/>
                  </a:lnTo>
                  <a:cubicBezTo>
                    <a:pt x="3673" y="823"/>
                    <a:pt x="2838" y="1"/>
                    <a:pt x="1830" y="1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2378869" y="1368622"/>
              <a:ext cx="59627" cy="59911"/>
            </a:xfrm>
            <a:custGeom>
              <a:avLst/>
              <a:gdLst/>
              <a:ahLst/>
              <a:cxnLst/>
              <a:rect l="l" t="t" r="r" b="b"/>
              <a:pathLst>
                <a:path w="2733" h="2746" extrusionOk="0">
                  <a:moveTo>
                    <a:pt x="1367" y="0"/>
                  </a:moveTo>
                  <a:cubicBezTo>
                    <a:pt x="611" y="0"/>
                    <a:pt x="1" y="624"/>
                    <a:pt x="1" y="1379"/>
                  </a:cubicBezTo>
                  <a:cubicBezTo>
                    <a:pt x="1" y="2122"/>
                    <a:pt x="611" y="2746"/>
                    <a:pt x="1367" y="2746"/>
                  </a:cubicBezTo>
                  <a:cubicBezTo>
                    <a:pt x="2123" y="2746"/>
                    <a:pt x="2733" y="2122"/>
                    <a:pt x="2733" y="1379"/>
                  </a:cubicBezTo>
                  <a:cubicBezTo>
                    <a:pt x="2733" y="624"/>
                    <a:pt x="2123" y="0"/>
                    <a:pt x="1367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1"/>
          <p:cNvGrpSpPr/>
          <p:nvPr/>
        </p:nvGrpSpPr>
        <p:grpSpPr>
          <a:xfrm>
            <a:off x="1802342" y="3188530"/>
            <a:ext cx="339109" cy="339415"/>
            <a:chOff x="2764842" y="1208918"/>
            <a:chExt cx="339109" cy="339415"/>
          </a:xfrm>
        </p:grpSpPr>
        <p:sp>
          <p:nvSpPr>
            <p:cNvPr id="525" name="Google Shape;525;p31"/>
            <p:cNvSpPr/>
            <p:nvPr/>
          </p:nvSpPr>
          <p:spPr>
            <a:xfrm>
              <a:off x="2764842" y="1448190"/>
              <a:ext cx="339109" cy="40537"/>
            </a:xfrm>
            <a:custGeom>
              <a:avLst/>
              <a:gdLst/>
              <a:ahLst/>
              <a:cxnLst/>
              <a:rect l="l" t="t" r="r" b="b"/>
              <a:pathLst>
                <a:path w="15543" h="1858" extrusionOk="0">
                  <a:moveTo>
                    <a:pt x="0" y="1"/>
                  </a:moveTo>
                  <a:lnTo>
                    <a:pt x="0" y="1857"/>
                  </a:lnTo>
                  <a:lnTo>
                    <a:pt x="15543" y="1857"/>
                  </a:lnTo>
                  <a:lnTo>
                    <a:pt x="15543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2884620" y="1356775"/>
              <a:ext cx="56726" cy="31832"/>
            </a:xfrm>
            <a:custGeom>
              <a:avLst/>
              <a:gdLst/>
              <a:ahLst/>
              <a:cxnLst/>
              <a:rect l="l" t="t" r="r" b="b"/>
              <a:pathLst>
                <a:path w="2600" h="1459" extrusionOk="0">
                  <a:moveTo>
                    <a:pt x="1" y="0"/>
                  </a:moveTo>
                  <a:lnTo>
                    <a:pt x="1" y="92"/>
                  </a:lnTo>
                  <a:cubicBezTo>
                    <a:pt x="1" y="849"/>
                    <a:pt x="611" y="1459"/>
                    <a:pt x="1367" y="1459"/>
                  </a:cubicBezTo>
                  <a:cubicBezTo>
                    <a:pt x="1924" y="1459"/>
                    <a:pt x="2388" y="1127"/>
                    <a:pt x="2600" y="6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864679" y="1272276"/>
              <a:ext cx="139174" cy="93772"/>
            </a:xfrm>
            <a:custGeom>
              <a:avLst/>
              <a:gdLst/>
              <a:ahLst/>
              <a:cxnLst/>
              <a:rect l="l" t="t" r="r" b="b"/>
              <a:pathLst>
                <a:path w="6379" h="4298" extrusionOk="0">
                  <a:moveTo>
                    <a:pt x="6378" y="1"/>
                  </a:moveTo>
                  <a:lnTo>
                    <a:pt x="0" y="1592"/>
                  </a:lnTo>
                  <a:lnTo>
                    <a:pt x="0" y="2706"/>
                  </a:lnTo>
                  <a:lnTo>
                    <a:pt x="6378" y="4297"/>
                  </a:lnTo>
                  <a:lnTo>
                    <a:pt x="6378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764842" y="1208918"/>
              <a:ext cx="339109" cy="219615"/>
            </a:xfrm>
            <a:custGeom>
              <a:avLst/>
              <a:gdLst/>
              <a:ahLst/>
              <a:cxnLst/>
              <a:rect l="l" t="t" r="r" b="b"/>
              <a:pathLst>
                <a:path w="15543" h="10066" extrusionOk="0">
                  <a:moveTo>
                    <a:pt x="11870" y="942"/>
                  </a:moveTo>
                  <a:lnTo>
                    <a:pt x="11870" y="9150"/>
                  </a:lnTo>
                  <a:lnTo>
                    <a:pt x="10954" y="9150"/>
                  </a:lnTo>
                  <a:lnTo>
                    <a:pt x="10954" y="8142"/>
                  </a:lnTo>
                  <a:lnTo>
                    <a:pt x="8992" y="7652"/>
                  </a:lnTo>
                  <a:cubicBezTo>
                    <a:pt x="8673" y="8528"/>
                    <a:pt x="7838" y="9150"/>
                    <a:pt x="6857" y="9150"/>
                  </a:cubicBezTo>
                  <a:cubicBezTo>
                    <a:pt x="5610" y="9150"/>
                    <a:pt x="4576" y="8130"/>
                    <a:pt x="4576" y="6869"/>
                  </a:cubicBezTo>
                  <a:lnTo>
                    <a:pt x="4576" y="6538"/>
                  </a:lnTo>
                  <a:lnTo>
                    <a:pt x="3674" y="6312"/>
                  </a:lnTo>
                  <a:lnTo>
                    <a:pt x="3674" y="3780"/>
                  </a:lnTo>
                  <a:lnTo>
                    <a:pt x="10954" y="1963"/>
                  </a:lnTo>
                  <a:lnTo>
                    <a:pt x="10954" y="942"/>
                  </a:lnTo>
                  <a:close/>
                  <a:moveTo>
                    <a:pt x="0" y="0"/>
                  </a:moveTo>
                  <a:lnTo>
                    <a:pt x="0" y="10066"/>
                  </a:lnTo>
                  <a:lnTo>
                    <a:pt x="15543" y="10066"/>
                  </a:lnTo>
                  <a:lnTo>
                    <a:pt x="15543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845000" y="1508647"/>
              <a:ext cx="178816" cy="39686"/>
            </a:xfrm>
            <a:custGeom>
              <a:avLst/>
              <a:gdLst/>
              <a:ahLst/>
              <a:cxnLst/>
              <a:rect l="l" t="t" r="r" b="b"/>
              <a:pathLst>
                <a:path w="8196" h="1819" extrusionOk="0">
                  <a:moveTo>
                    <a:pt x="1817" y="1"/>
                  </a:moveTo>
                  <a:lnTo>
                    <a:pt x="1817" y="902"/>
                  </a:lnTo>
                  <a:lnTo>
                    <a:pt x="0" y="902"/>
                  </a:lnTo>
                  <a:lnTo>
                    <a:pt x="0" y="1818"/>
                  </a:lnTo>
                  <a:lnTo>
                    <a:pt x="8196" y="1818"/>
                  </a:lnTo>
                  <a:lnTo>
                    <a:pt x="8196" y="902"/>
                  </a:lnTo>
                  <a:lnTo>
                    <a:pt x="6378" y="902"/>
                  </a:lnTo>
                  <a:lnTo>
                    <a:pt x="6378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1"/>
          <p:cNvGrpSpPr/>
          <p:nvPr/>
        </p:nvGrpSpPr>
        <p:grpSpPr>
          <a:xfrm>
            <a:off x="4414023" y="3188530"/>
            <a:ext cx="230611" cy="339415"/>
            <a:chOff x="3473998" y="1208918"/>
            <a:chExt cx="230611" cy="339415"/>
          </a:xfrm>
        </p:grpSpPr>
        <p:sp>
          <p:nvSpPr>
            <p:cNvPr id="531" name="Google Shape;531;p31"/>
            <p:cNvSpPr/>
            <p:nvPr/>
          </p:nvSpPr>
          <p:spPr>
            <a:xfrm>
              <a:off x="3473998" y="1208918"/>
              <a:ext cx="230611" cy="159137"/>
            </a:xfrm>
            <a:custGeom>
              <a:avLst/>
              <a:gdLst/>
              <a:ahLst/>
              <a:cxnLst/>
              <a:rect l="l" t="t" r="r" b="b"/>
              <a:pathLst>
                <a:path w="10570" h="7294" extrusionOk="0">
                  <a:moveTo>
                    <a:pt x="5291" y="0"/>
                  </a:moveTo>
                  <a:cubicBezTo>
                    <a:pt x="3793" y="14"/>
                    <a:pt x="2387" y="677"/>
                    <a:pt x="1459" y="1844"/>
                  </a:cubicBezTo>
                  <a:cubicBezTo>
                    <a:pt x="372" y="3156"/>
                    <a:pt x="0" y="4974"/>
                    <a:pt x="411" y="6936"/>
                  </a:cubicBezTo>
                  <a:lnTo>
                    <a:pt x="478" y="7294"/>
                  </a:lnTo>
                  <a:lnTo>
                    <a:pt x="2161" y="7294"/>
                  </a:lnTo>
                  <a:cubicBezTo>
                    <a:pt x="1857" y="6763"/>
                    <a:pt x="1671" y="6141"/>
                    <a:pt x="1671" y="5477"/>
                  </a:cubicBezTo>
                  <a:cubicBezTo>
                    <a:pt x="1671" y="4814"/>
                    <a:pt x="1857" y="4191"/>
                    <a:pt x="2161" y="3647"/>
                  </a:cubicBezTo>
                  <a:lnTo>
                    <a:pt x="1459" y="3647"/>
                  </a:lnTo>
                  <a:cubicBezTo>
                    <a:pt x="1631" y="3197"/>
                    <a:pt x="1857" y="2785"/>
                    <a:pt x="2161" y="2414"/>
                  </a:cubicBezTo>
                  <a:cubicBezTo>
                    <a:pt x="2918" y="1473"/>
                    <a:pt x="4058" y="928"/>
                    <a:pt x="5291" y="916"/>
                  </a:cubicBezTo>
                  <a:cubicBezTo>
                    <a:pt x="6511" y="928"/>
                    <a:pt x="7652" y="1473"/>
                    <a:pt x="8421" y="2414"/>
                  </a:cubicBezTo>
                  <a:cubicBezTo>
                    <a:pt x="8713" y="2785"/>
                    <a:pt x="8951" y="3197"/>
                    <a:pt x="9110" y="3647"/>
                  </a:cubicBezTo>
                  <a:lnTo>
                    <a:pt x="8474" y="3647"/>
                  </a:lnTo>
                  <a:cubicBezTo>
                    <a:pt x="8779" y="4191"/>
                    <a:pt x="8965" y="4814"/>
                    <a:pt x="8965" y="5477"/>
                  </a:cubicBezTo>
                  <a:cubicBezTo>
                    <a:pt x="8965" y="6141"/>
                    <a:pt x="8779" y="6763"/>
                    <a:pt x="8474" y="7294"/>
                  </a:cubicBezTo>
                  <a:lnTo>
                    <a:pt x="10092" y="7294"/>
                  </a:lnTo>
                  <a:lnTo>
                    <a:pt x="10171" y="6936"/>
                  </a:lnTo>
                  <a:cubicBezTo>
                    <a:pt x="10569" y="4974"/>
                    <a:pt x="10198" y="3156"/>
                    <a:pt x="9124" y="1844"/>
                  </a:cubicBezTo>
                  <a:cubicBezTo>
                    <a:pt x="8182" y="690"/>
                    <a:pt x="6790" y="14"/>
                    <a:pt x="5291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3480631" y="1447623"/>
              <a:ext cx="218764" cy="100710"/>
            </a:xfrm>
            <a:custGeom>
              <a:avLst/>
              <a:gdLst/>
              <a:ahLst/>
              <a:cxnLst/>
              <a:rect l="l" t="t" r="r" b="b"/>
              <a:pathLst>
                <a:path w="10027" h="4616" extrusionOk="0">
                  <a:moveTo>
                    <a:pt x="5465" y="1857"/>
                  </a:moveTo>
                  <a:lnTo>
                    <a:pt x="5465" y="2758"/>
                  </a:lnTo>
                  <a:lnTo>
                    <a:pt x="4563" y="2758"/>
                  </a:lnTo>
                  <a:lnTo>
                    <a:pt x="4563" y="1857"/>
                  </a:lnTo>
                  <a:close/>
                  <a:moveTo>
                    <a:pt x="1" y="0"/>
                  </a:moveTo>
                  <a:lnTo>
                    <a:pt x="1" y="4615"/>
                  </a:lnTo>
                  <a:lnTo>
                    <a:pt x="10026" y="4615"/>
                  </a:lnTo>
                  <a:lnTo>
                    <a:pt x="10026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3530396" y="1268807"/>
              <a:ext cx="119233" cy="119233"/>
            </a:xfrm>
            <a:custGeom>
              <a:avLst/>
              <a:gdLst/>
              <a:ahLst/>
              <a:cxnLst/>
              <a:rect l="l" t="t" r="r" b="b"/>
              <a:pathLst>
                <a:path w="5465" h="5465" extrusionOk="0">
                  <a:moveTo>
                    <a:pt x="2733" y="1"/>
                  </a:moveTo>
                  <a:cubicBezTo>
                    <a:pt x="1221" y="1"/>
                    <a:pt x="1" y="1221"/>
                    <a:pt x="1" y="2732"/>
                  </a:cubicBezTo>
                  <a:cubicBezTo>
                    <a:pt x="1" y="4244"/>
                    <a:pt x="1221" y="5464"/>
                    <a:pt x="2733" y="5464"/>
                  </a:cubicBezTo>
                  <a:cubicBezTo>
                    <a:pt x="4244" y="5464"/>
                    <a:pt x="5465" y="4244"/>
                    <a:pt x="5465" y="2732"/>
                  </a:cubicBezTo>
                  <a:cubicBezTo>
                    <a:pt x="5465" y="1221"/>
                    <a:pt x="4244" y="1"/>
                    <a:pt x="2733" y="1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3515669" y="1388018"/>
              <a:ext cx="148730" cy="39642"/>
            </a:xfrm>
            <a:custGeom>
              <a:avLst/>
              <a:gdLst/>
              <a:ahLst/>
              <a:cxnLst/>
              <a:rect l="l" t="t" r="r" b="b"/>
              <a:pathLst>
                <a:path w="6817" h="1817" extrusionOk="0">
                  <a:moveTo>
                    <a:pt x="3408" y="0"/>
                  </a:moveTo>
                  <a:cubicBezTo>
                    <a:pt x="2002" y="0"/>
                    <a:pt x="743" y="703"/>
                    <a:pt x="0" y="1817"/>
                  </a:cubicBezTo>
                  <a:lnTo>
                    <a:pt x="6816" y="1817"/>
                  </a:lnTo>
                  <a:cubicBezTo>
                    <a:pt x="6074" y="703"/>
                    <a:pt x="4801" y="0"/>
                    <a:pt x="3408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1"/>
          <p:cNvGrpSpPr/>
          <p:nvPr/>
        </p:nvGrpSpPr>
        <p:grpSpPr>
          <a:xfrm>
            <a:off x="7002409" y="3188530"/>
            <a:ext cx="339393" cy="339415"/>
            <a:chOff x="4074634" y="1208918"/>
            <a:chExt cx="339393" cy="339415"/>
          </a:xfrm>
        </p:grpSpPr>
        <p:sp>
          <p:nvSpPr>
            <p:cNvPr id="536" name="Google Shape;536;p31"/>
            <p:cNvSpPr/>
            <p:nvPr/>
          </p:nvSpPr>
          <p:spPr>
            <a:xfrm>
              <a:off x="4074634" y="1208918"/>
              <a:ext cx="209775" cy="339415"/>
            </a:xfrm>
            <a:custGeom>
              <a:avLst/>
              <a:gdLst/>
              <a:ahLst/>
              <a:cxnLst/>
              <a:rect l="l" t="t" r="r" b="b"/>
              <a:pathLst>
                <a:path w="9615" h="15557" extrusionOk="0">
                  <a:moveTo>
                    <a:pt x="7785" y="1857"/>
                  </a:moveTo>
                  <a:lnTo>
                    <a:pt x="7785" y="2772"/>
                  </a:lnTo>
                  <a:lnTo>
                    <a:pt x="1366" y="2772"/>
                  </a:lnTo>
                  <a:lnTo>
                    <a:pt x="1366" y="1857"/>
                  </a:lnTo>
                  <a:close/>
                  <a:moveTo>
                    <a:pt x="7785" y="3687"/>
                  </a:moveTo>
                  <a:lnTo>
                    <a:pt x="7785" y="4588"/>
                  </a:lnTo>
                  <a:lnTo>
                    <a:pt x="1366" y="4588"/>
                  </a:lnTo>
                  <a:lnTo>
                    <a:pt x="1366" y="3687"/>
                  </a:lnTo>
                  <a:close/>
                  <a:moveTo>
                    <a:pt x="7785" y="5504"/>
                  </a:moveTo>
                  <a:lnTo>
                    <a:pt x="7785" y="6418"/>
                  </a:lnTo>
                  <a:lnTo>
                    <a:pt x="1366" y="6418"/>
                  </a:lnTo>
                  <a:lnTo>
                    <a:pt x="1366" y="5504"/>
                  </a:lnTo>
                  <a:close/>
                  <a:moveTo>
                    <a:pt x="7785" y="7320"/>
                  </a:moveTo>
                  <a:lnTo>
                    <a:pt x="7785" y="8236"/>
                  </a:lnTo>
                  <a:lnTo>
                    <a:pt x="1366" y="8236"/>
                  </a:lnTo>
                  <a:lnTo>
                    <a:pt x="1366" y="7320"/>
                  </a:lnTo>
                  <a:close/>
                  <a:moveTo>
                    <a:pt x="7785" y="9150"/>
                  </a:moveTo>
                  <a:lnTo>
                    <a:pt x="7785" y="10066"/>
                  </a:lnTo>
                  <a:lnTo>
                    <a:pt x="1366" y="10066"/>
                  </a:lnTo>
                  <a:lnTo>
                    <a:pt x="1366" y="9150"/>
                  </a:lnTo>
                  <a:close/>
                  <a:moveTo>
                    <a:pt x="6419" y="10968"/>
                  </a:moveTo>
                  <a:lnTo>
                    <a:pt x="6419" y="11882"/>
                  </a:lnTo>
                  <a:lnTo>
                    <a:pt x="1366" y="11882"/>
                  </a:lnTo>
                  <a:lnTo>
                    <a:pt x="1366" y="10968"/>
                  </a:lnTo>
                  <a:close/>
                  <a:moveTo>
                    <a:pt x="2282" y="0"/>
                  </a:moveTo>
                  <a:cubicBezTo>
                    <a:pt x="1022" y="0"/>
                    <a:pt x="1" y="1061"/>
                    <a:pt x="1" y="2321"/>
                  </a:cubicBezTo>
                  <a:lnTo>
                    <a:pt x="1" y="15556"/>
                  </a:lnTo>
                  <a:lnTo>
                    <a:pt x="6419" y="15556"/>
                  </a:lnTo>
                  <a:lnTo>
                    <a:pt x="6419" y="12824"/>
                  </a:lnTo>
                  <a:lnTo>
                    <a:pt x="9151" y="12824"/>
                  </a:lnTo>
                  <a:lnTo>
                    <a:pt x="9151" y="1406"/>
                  </a:lnTo>
                  <a:cubicBezTo>
                    <a:pt x="9151" y="889"/>
                    <a:pt x="9323" y="385"/>
                    <a:pt x="9615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4234360" y="1508647"/>
              <a:ext cx="34166" cy="33883"/>
            </a:xfrm>
            <a:custGeom>
              <a:avLst/>
              <a:gdLst/>
              <a:ahLst/>
              <a:cxnLst/>
              <a:rect l="l" t="t" r="r" b="b"/>
              <a:pathLst>
                <a:path w="1566" h="1553" extrusionOk="0">
                  <a:moveTo>
                    <a:pt x="0" y="1"/>
                  </a:moveTo>
                  <a:lnTo>
                    <a:pt x="0" y="1553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4373512" y="1289337"/>
              <a:ext cx="40515" cy="139196"/>
            </a:xfrm>
            <a:custGeom>
              <a:avLst/>
              <a:gdLst/>
              <a:ahLst/>
              <a:cxnLst/>
              <a:rect l="l" t="t" r="r" b="b"/>
              <a:pathLst>
                <a:path w="1857" h="6380" extrusionOk="0">
                  <a:moveTo>
                    <a:pt x="0" y="1"/>
                  </a:moveTo>
                  <a:lnTo>
                    <a:pt x="0" y="5464"/>
                  </a:lnTo>
                  <a:cubicBezTo>
                    <a:pt x="0" y="5968"/>
                    <a:pt x="412" y="6380"/>
                    <a:pt x="916" y="6380"/>
                  </a:cubicBezTo>
                  <a:cubicBezTo>
                    <a:pt x="1420" y="6380"/>
                    <a:pt x="1857" y="5968"/>
                    <a:pt x="1857" y="5464"/>
                  </a:cubicBezTo>
                  <a:lnTo>
                    <a:pt x="1857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4293965" y="1208918"/>
              <a:ext cx="65409" cy="219615"/>
            </a:xfrm>
            <a:custGeom>
              <a:avLst/>
              <a:gdLst/>
              <a:ahLst/>
              <a:cxnLst/>
              <a:rect l="l" t="t" r="r" b="b"/>
              <a:pathLst>
                <a:path w="2998" h="10066" extrusionOk="0">
                  <a:moveTo>
                    <a:pt x="1379" y="0"/>
                  </a:moveTo>
                  <a:cubicBezTo>
                    <a:pt x="623" y="0"/>
                    <a:pt x="0" y="650"/>
                    <a:pt x="0" y="1406"/>
                  </a:cubicBezTo>
                  <a:lnTo>
                    <a:pt x="0" y="10066"/>
                  </a:lnTo>
                  <a:lnTo>
                    <a:pt x="2997" y="10066"/>
                  </a:lnTo>
                  <a:cubicBezTo>
                    <a:pt x="2838" y="9787"/>
                    <a:pt x="2745" y="9482"/>
                    <a:pt x="2745" y="9150"/>
                  </a:cubicBezTo>
                  <a:lnTo>
                    <a:pt x="2745" y="1406"/>
                  </a:lnTo>
                  <a:cubicBezTo>
                    <a:pt x="2745" y="650"/>
                    <a:pt x="2122" y="0"/>
                    <a:pt x="1379" y="0"/>
                  </a:cubicBez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1"/>
          <p:cNvGrpSpPr/>
          <p:nvPr/>
        </p:nvGrpSpPr>
        <p:grpSpPr>
          <a:xfrm>
            <a:off x="7002407" y="1557443"/>
            <a:ext cx="339393" cy="339415"/>
            <a:chOff x="4729682" y="1208918"/>
            <a:chExt cx="339393" cy="339415"/>
          </a:xfrm>
        </p:grpSpPr>
        <p:sp>
          <p:nvSpPr>
            <p:cNvPr id="541" name="Google Shape;541;p31"/>
            <p:cNvSpPr/>
            <p:nvPr/>
          </p:nvSpPr>
          <p:spPr>
            <a:xfrm>
              <a:off x="4989507" y="1289337"/>
              <a:ext cx="19963" cy="119233"/>
            </a:xfrm>
            <a:custGeom>
              <a:avLst/>
              <a:gdLst/>
              <a:ahLst/>
              <a:cxnLst/>
              <a:rect l="l" t="t" r="r" b="b"/>
              <a:pathLst>
                <a:path w="915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915" y="5464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4789288" y="1289337"/>
              <a:ext cx="19963" cy="119233"/>
            </a:xfrm>
            <a:custGeom>
              <a:avLst/>
              <a:gdLst/>
              <a:ahLst/>
              <a:cxnLst/>
              <a:rect l="l" t="t" r="r" b="b"/>
              <a:pathLst>
                <a:path w="915" h="5465" extrusionOk="0">
                  <a:moveTo>
                    <a:pt x="0" y="1"/>
                  </a:moveTo>
                  <a:lnTo>
                    <a:pt x="0" y="5464"/>
                  </a:lnTo>
                  <a:lnTo>
                    <a:pt x="915" y="5464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4789288" y="1428511"/>
              <a:ext cx="19963" cy="19701"/>
            </a:xfrm>
            <a:custGeom>
              <a:avLst/>
              <a:gdLst/>
              <a:ahLst/>
              <a:cxnLst/>
              <a:rect l="l" t="t" r="r" b="b"/>
              <a:pathLst>
                <a:path w="915" h="903" extrusionOk="0">
                  <a:moveTo>
                    <a:pt x="0" y="1"/>
                  </a:moveTo>
                  <a:lnTo>
                    <a:pt x="0" y="903"/>
                  </a:lnTo>
                  <a:lnTo>
                    <a:pt x="915" y="903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4989507" y="1428511"/>
              <a:ext cx="19963" cy="19701"/>
            </a:xfrm>
            <a:custGeom>
              <a:avLst/>
              <a:gdLst/>
              <a:ahLst/>
              <a:cxnLst/>
              <a:rect l="l" t="t" r="r" b="b"/>
              <a:pathLst>
                <a:path w="915" h="903" extrusionOk="0">
                  <a:moveTo>
                    <a:pt x="0" y="1"/>
                  </a:moveTo>
                  <a:lnTo>
                    <a:pt x="0" y="903"/>
                  </a:lnTo>
                  <a:lnTo>
                    <a:pt x="915" y="903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5029128" y="1289337"/>
              <a:ext cx="39948" cy="105073"/>
            </a:xfrm>
            <a:custGeom>
              <a:avLst/>
              <a:gdLst/>
              <a:ahLst/>
              <a:cxnLst/>
              <a:rect l="l" t="t" r="r" b="b"/>
              <a:pathLst>
                <a:path w="1831" h="4816" extrusionOk="0">
                  <a:moveTo>
                    <a:pt x="1" y="1"/>
                  </a:moveTo>
                  <a:lnTo>
                    <a:pt x="1" y="4815"/>
                  </a:lnTo>
                  <a:lnTo>
                    <a:pt x="1831" y="2998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4829214" y="1289337"/>
              <a:ext cx="140330" cy="119233"/>
            </a:xfrm>
            <a:custGeom>
              <a:avLst/>
              <a:gdLst/>
              <a:ahLst/>
              <a:cxnLst/>
              <a:rect l="l" t="t" r="r" b="b"/>
              <a:pathLst>
                <a:path w="6432" h="5465" extrusionOk="0">
                  <a:moveTo>
                    <a:pt x="1" y="1"/>
                  </a:moveTo>
                  <a:lnTo>
                    <a:pt x="1" y="5464"/>
                  </a:lnTo>
                  <a:lnTo>
                    <a:pt x="6432" y="5464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4729682" y="1382803"/>
              <a:ext cx="39948" cy="165529"/>
            </a:xfrm>
            <a:custGeom>
              <a:avLst/>
              <a:gdLst/>
              <a:ahLst/>
              <a:cxnLst/>
              <a:rect l="l" t="t" r="r" b="b"/>
              <a:pathLst>
                <a:path w="1831" h="7587" extrusionOk="0">
                  <a:moveTo>
                    <a:pt x="1" y="1"/>
                  </a:moveTo>
                  <a:lnTo>
                    <a:pt x="1" y="7586"/>
                  </a:lnTo>
                  <a:lnTo>
                    <a:pt x="1831" y="7586"/>
                  </a:lnTo>
                  <a:lnTo>
                    <a:pt x="1831" y="18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4729682" y="1289337"/>
              <a:ext cx="39948" cy="105073"/>
            </a:xfrm>
            <a:custGeom>
              <a:avLst/>
              <a:gdLst/>
              <a:ahLst/>
              <a:cxnLst/>
              <a:rect l="l" t="t" r="r" b="b"/>
              <a:pathLst>
                <a:path w="1831" h="4816" extrusionOk="0">
                  <a:moveTo>
                    <a:pt x="1" y="1"/>
                  </a:moveTo>
                  <a:lnTo>
                    <a:pt x="1" y="2998"/>
                  </a:lnTo>
                  <a:lnTo>
                    <a:pt x="1831" y="4815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5029128" y="1382803"/>
              <a:ext cx="39948" cy="165529"/>
            </a:xfrm>
            <a:custGeom>
              <a:avLst/>
              <a:gdLst/>
              <a:ahLst/>
              <a:cxnLst/>
              <a:rect l="l" t="t" r="r" b="b"/>
              <a:pathLst>
                <a:path w="1831" h="7587" extrusionOk="0">
                  <a:moveTo>
                    <a:pt x="1831" y="1"/>
                  </a:moveTo>
                  <a:lnTo>
                    <a:pt x="1" y="1817"/>
                  </a:lnTo>
                  <a:lnTo>
                    <a:pt x="1" y="7586"/>
                  </a:lnTo>
                  <a:lnTo>
                    <a:pt x="1831" y="7586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4789288" y="1468153"/>
              <a:ext cx="19963" cy="80179"/>
            </a:xfrm>
            <a:custGeom>
              <a:avLst/>
              <a:gdLst/>
              <a:ahLst/>
              <a:cxnLst/>
              <a:rect l="l" t="t" r="r" b="b"/>
              <a:pathLst>
                <a:path w="915" h="3675" extrusionOk="0">
                  <a:moveTo>
                    <a:pt x="0" y="0"/>
                  </a:moveTo>
                  <a:lnTo>
                    <a:pt x="0" y="3674"/>
                  </a:lnTo>
                  <a:lnTo>
                    <a:pt x="915" y="367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829214" y="1428511"/>
              <a:ext cx="140330" cy="119822"/>
            </a:xfrm>
            <a:custGeom>
              <a:avLst/>
              <a:gdLst/>
              <a:ahLst/>
              <a:cxnLst/>
              <a:rect l="l" t="t" r="r" b="b"/>
              <a:pathLst>
                <a:path w="6432" h="5492" extrusionOk="0">
                  <a:moveTo>
                    <a:pt x="1" y="1"/>
                  </a:moveTo>
                  <a:lnTo>
                    <a:pt x="1" y="5491"/>
                  </a:lnTo>
                  <a:lnTo>
                    <a:pt x="6432" y="5491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989507" y="1468153"/>
              <a:ext cx="19963" cy="80179"/>
            </a:xfrm>
            <a:custGeom>
              <a:avLst/>
              <a:gdLst/>
              <a:ahLst/>
              <a:cxnLst/>
              <a:rect l="l" t="t" r="r" b="b"/>
              <a:pathLst>
                <a:path w="915" h="3675" extrusionOk="0">
                  <a:moveTo>
                    <a:pt x="0" y="0"/>
                  </a:moveTo>
                  <a:lnTo>
                    <a:pt x="0" y="3674"/>
                  </a:lnTo>
                  <a:lnTo>
                    <a:pt x="915" y="3674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829214" y="1208918"/>
              <a:ext cx="140330" cy="60500"/>
            </a:xfrm>
            <a:custGeom>
              <a:avLst/>
              <a:gdLst/>
              <a:ahLst/>
              <a:cxnLst/>
              <a:rect l="l" t="t" r="r" b="b"/>
              <a:pathLst>
                <a:path w="6432" h="2773" extrusionOk="0">
                  <a:moveTo>
                    <a:pt x="1" y="0"/>
                  </a:moveTo>
                  <a:lnTo>
                    <a:pt x="1" y="2772"/>
                  </a:lnTo>
                  <a:lnTo>
                    <a:pt x="902" y="2772"/>
                  </a:lnTo>
                  <a:lnTo>
                    <a:pt x="902" y="1857"/>
                  </a:lnTo>
                  <a:lnTo>
                    <a:pt x="5530" y="1857"/>
                  </a:lnTo>
                  <a:lnTo>
                    <a:pt x="5530" y="2772"/>
                  </a:lnTo>
                  <a:lnTo>
                    <a:pt x="6432" y="2772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2D2E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5"/>
          <p:cNvSpPr txBox="1">
            <a:spLocks noGrp="1"/>
          </p:cNvSpPr>
          <p:nvPr>
            <p:ph type="title" idx="2"/>
          </p:nvPr>
        </p:nvSpPr>
        <p:spPr>
          <a:xfrm>
            <a:off x="3123450" y="1174960"/>
            <a:ext cx="2897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6" name="Google Shape;586;p35"/>
          <p:cNvSpPr txBox="1">
            <a:spLocks noGrp="1"/>
          </p:cNvSpPr>
          <p:nvPr>
            <p:ph type="title"/>
          </p:nvPr>
        </p:nvSpPr>
        <p:spPr>
          <a:xfrm>
            <a:off x="3013674" y="2578060"/>
            <a:ext cx="32243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587" name="Google Shape;587;p35"/>
          <p:cNvSpPr txBox="1">
            <a:spLocks noGrp="1"/>
          </p:cNvSpPr>
          <p:nvPr>
            <p:ph type="subTitle" idx="1"/>
          </p:nvPr>
        </p:nvSpPr>
        <p:spPr>
          <a:xfrm>
            <a:off x="3131325" y="3452585"/>
            <a:ext cx="289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1. Description of the contents of each HTML page used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6DCAED-531B-42AF-816F-EF00A62A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62138"/>
            <a:ext cx="5289178" cy="2528888"/>
          </a:xfrm>
          <a:prstGeom prst="rect">
            <a:avLst/>
          </a:prstGeom>
        </p:spPr>
      </p:pic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Main page showed travel plans, travel expenses, travel maps and why I traveled.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Main page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5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4" name="Google Shape;497;p31">
            <a:extLst>
              <a:ext uri="{FF2B5EF4-FFF2-40B4-BE49-F238E27FC236}">
                <a16:creationId xmlns:a16="http://schemas.microsoft.com/office/drawing/2014/main" id="{7A4E1CBA-308C-4D00-8D64-515466968843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06;p31">
            <a:extLst>
              <a:ext uri="{FF2B5EF4-FFF2-40B4-BE49-F238E27FC236}">
                <a16:creationId xmlns:a16="http://schemas.microsoft.com/office/drawing/2014/main" id="{2659DAFE-E6FC-4EC1-8A9C-8746A1A9F5DB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Main page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7FB3DA9-9F25-4770-B049-A44B1569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62" y="2048332"/>
            <a:ext cx="4844075" cy="232364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4E619F7-024D-4AFC-A9DF-0BF5FCE49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351" y="1499899"/>
            <a:ext cx="4485787" cy="21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1"/>
          <p:cNvSpPr txBox="1"/>
          <p:nvPr/>
        </p:nvSpPr>
        <p:spPr>
          <a:xfrm>
            <a:off x="720000" y="377250"/>
            <a:ext cx="42102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2D2E27"/>
                </a:solidFill>
                <a:latin typeface="Rubik Light"/>
                <a:ea typeface="Rubik Light"/>
                <a:cs typeface="Rubik Light"/>
                <a:sym typeface="Rubik Light"/>
              </a:rPr>
              <a:t>About my six-month backpacking</a:t>
            </a:r>
          </a:p>
        </p:txBody>
      </p:sp>
      <p:sp>
        <p:nvSpPr>
          <p:cNvPr id="18" name="Google Shape;619;p37">
            <a:extLst>
              <a:ext uri="{FF2B5EF4-FFF2-40B4-BE49-F238E27FC236}">
                <a16:creationId xmlns:a16="http://schemas.microsoft.com/office/drawing/2014/main" id="{51F74F2B-95EA-4D9D-AF18-947ADCB9B209}"/>
              </a:ext>
            </a:extLst>
          </p:cNvPr>
          <p:cNvSpPr txBox="1">
            <a:spLocks/>
          </p:cNvSpPr>
          <p:nvPr/>
        </p:nvSpPr>
        <p:spPr>
          <a:xfrm>
            <a:off x="6104575" y="1747839"/>
            <a:ext cx="2503800" cy="264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200"/>
              </a:spcAft>
              <a:buFont typeface="Inter"/>
              <a:buNone/>
            </a:pPr>
            <a:r>
              <a:rPr lang="en-US" dirty="0"/>
              <a:t>The E-EU(DEU,CZE) page displays information and photographs of cities visited from Germany and the Czech Republic.</a:t>
            </a:r>
          </a:p>
        </p:txBody>
      </p:sp>
      <p:sp>
        <p:nvSpPr>
          <p:cNvPr id="19" name="Google Shape;497;p31">
            <a:extLst>
              <a:ext uri="{FF2B5EF4-FFF2-40B4-BE49-F238E27FC236}">
                <a16:creationId xmlns:a16="http://schemas.microsoft.com/office/drawing/2014/main" id="{45A3C826-F9D2-4034-81DB-D4FDF079B017}"/>
              </a:ext>
            </a:extLst>
          </p:cNvPr>
          <p:cNvSpPr/>
          <p:nvPr/>
        </p:nvSpPr>
        <p:spPr>
          <a:xfrm>
            <a:off x="720000" y="1141399"/>
            <a:ext cx="2373900" cy="358500"/>
          </a:xfrm>
          <a:prstGeom prst="roundRect">
            <a:avLst>
              <a:gd name="adj" fmla="val 5742"/>
            </a:avLst>
          </a:prstGeom>
          <a:solidFill>
            <a:schemeClr val="lt2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312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06;p31">
            <a:extLst>
              <a:ext uri="{FF2B5EF4-FFF2-40B4-BE49-F238E27FC236}">
                <a16:creationId xmlns:a16="http://schemas.microsoft.com/office/drawing/2014/main" id="{E753A17B-780C-4AD9-9239-931FC94B0E0C}"/>
              </a:ext>
            </a:extLst>
          </p:cNvPr>
          <p:cNvSpPr txBox="1">
            <a:spLocks/>
          </p:cNvSpPr>
          <p:nvPr/>
        </p:nvSpPr>
        <p:spPr>
          <a:xfrm>
            <a:off x="882300" y="1104899"/>
            <a:ext cx="20493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Rubik Light" panose="020B0600000101010101" charset="-79"/>
                <a:cs typeface="Rubik Light" panose="020B0600000101010101" charset="-79"/>
              </a:rPr>
              <a:t>Eastern Europe 1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ECA2D9-76C3-4DFB-A13E-0E0DC169F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93494"/>
            <a:ext cx="5200934" cy="24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4522"/>
      </p:ext>
    </p:extLst>
  </p:cSld>
  <p:clrMapOvr>
    <a:masterClrMapping/>
  </p:clrMapOvr>
</p:sld>
</file>

<file path=ppt/theme/theme1.xml><?xml version="1.0" encoding="utf-8"?>
<a:theme xmlns:a="http://schemas.openxmlformats.org/drawingml/2006/main" name="Little Pop-Up Windows Meeting by Slidesgo">
  <a:themeElements>
    <a:clrScheme name="Simple Light">
      <a:dk1>
        <a:srgbClr val="2D2E27"/>
      </a:dk1>
      <a:lt1>
        <a:srgbClr val="FCF4E6"/>
      </a:lt1>
      <a:dk2>
        <a:srgbClr val="FFB09C"/>
      </a:dk2>
      <a:lt2>
        <a:srgbClr val="9FF1B7"/>
      </a:lt2>
      <a:accent1>
        <a:srgbClr val="B5F1C6"/>
      </a:accent1>
      <a:accent2>
        <a:srgbClr val="787FF0"/>
      </a:accent2>
      <a:accent3>
        <a:srgbClr val="898FF0"/>
      </a:accent3>
      <a:accent4>
        <a:srgbClr val="FFBBAA"/>
      </a:accent4>
      <a:accent5>
        <a:srgbClr val="9FF1B7"/>
      </a:accent5>
      <a:accent6>
        <a:srgbClr val="787FF0"/>
      </a:accent6>
      <a:hlink>
        <a:srgbClr val="2D2E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869</Words>
  <Application>Microsoft Office PowerPoint</Application>
  <PresentationFormat>화면 슬라이드 쇼(16:9)</PresentationFormat>
  <Paragraphs>151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Rubik Light</vt:lpstr>
      <vt:lpstr>Red Hat Text</vt:lpstr>
      <vt:lpstr>Arial</vt:lpstr>
      <vt:lpstr>Inter</vt:lpstr>
      <vt:lpstr>Little Pop-Up Windows Meeting by Slidesgo</vt:lpstr>
      <vt:lpstr>About my six-month backpacking</vt:lpstr>
      <vt:lpstr>TABLE OF CONTENTS</vt:lpstr>
      <vt:lpstr>01</vt:lpstr>
      <vt:lpstr>PowerPoint 프레젠테이션</vt:lpstr>
      <vt:lpstr>1. Introduction</vt:lpstr>
      <vt:lpstr>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</vt:lpstr>
      <vt:lpstr>3. Function </vt:lpstr>
      <vt:lpstr>3. Function</vt:lpstr>
      <vt:lpstr>3. Function </vt:lpstr>
      <vt:lpstr>3. Function</vt:lpstr>
      <vt:lpstr>3. Function </vt:lpstr>
      <vt:lpstr>3. Function</vt:lpstr>
      <vt:lpstr>3. Function </vt:lpstr>
      <vt:lpstr>3. Function</vt:lpstr>
      <vt:lpstr>3. Function </vt:lpstr>
      <vt:lpstr>3. Function</vt:lpstr>
      <vt:lpstr>3. Function </vt:lpstr>
      <vt:lpstr>3. Function</vt:lpstr>
      <vt:lpstr>3. Function </vt:lpstr>
      <vt:lpstr>04</vt:lpstr>
      <vt:lpstr>4. Appendix</vt:lpstr>
      <vt:lpstr>4. Appendix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AI &amp; Bigdata</dc:title>
  <cp:lastModifiedBy>우석 심</cp:lastModifiedBy>
  <cp:revision>22</cp:revision>
  <dcterms:modified xsi:type="dcterms:W3CDTF">2021-04-20T08:25:21Z</dcterms:modified>
</cp:coreProperties>
</file>